
<file path=[Content_Types].xml><?xml version="1.0" encoding="utf-8"?>
<Types xmlns="http://schemas.openxmlformats.org/package/2006/content-types">
  <Default Extension="png" ContentType="image/png"/>
  <Default Extension="wmf" ContentType="image/x-wmf"/>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xlsx" ContentType="application/vnd.openxmlformats-officedocument.spreadsheetml.sheet"/>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082" r:id="rId4"/>
  </p:sldMasterIdLst>
  <p:notesMasterIdLst>
    <p:notesMasterId r:id="rId57"/>
  </p:notesMasterIdLst>
  <p:handoutMasterIdLst>
    <p:handoutMasterId r:id="rId58"/>
  </p:handoutMasterIdLst>
  <p:sldIdLst>
    <p:sldId id="521" r:id="rId5"/>
    <p:sldId id="257" r:id="rId6"/>
    <p:sldId id="508" r:id="rId7"/>
    <p:sldId id="522" r:id="rId8"/>
    <p:sldId id="300" r:id="rId9"/>
    <p:sldId id="303" r:id="rId10"/>
    <p:sldId id="490" r:id="rId11"/>
    <p:sldId id="430" r:id="rId12"/>
    <p:sldId id="433" r:id="rId13"/>
    <p:sldId id="435" r:id="rId14"/>
    <p:sldId id="452" r:id="rId15"/>
    <p:sldId id="457" r:id="rId16"/>
    <p:sldId id="458" r:id="rId17"/>
    <p:sldId id="480" r:id="rId18"/>
    <p:sldId id="481" r:id="rId19"/>
    <p:sldId id="484" r:id="rId20"/>
    <p:sldId id="486" r:id="rId21"/>
    <p:sldId id="488" r:id="rId22"/>
    <p:sldId id="489" r:id="rId23"/>
    <p:sldId id="487" r:id="rId24"/>
    <p:sldId id="491" r:id="rId25"/>
    <p:sldId id="509" r:id="rId26"/>
    <p:sldId id="511" r:id="rId27"/>
    <p:sldId id="501" r:id="rId28"/>
    <p:sldId id="510" r:id="rId29"/>
    <p:sldId id="512" r:id="rId30"/>
    <p:sldId id="513" r:id="rId31"/>
    <p:sldId id="505" r:id="rId32"/>
    <p:sldId id="444" r:id="rId33"/>
    <p:sldId id="445" r:id="rId34"/>
    <p:sldId id="506" r:id="rId35"/>
    <p:sldId id="325" r:id="rId36"/>
    <p:sldId id="350" r:id="rId37"/>
    <p:sldId id="351" r:id="rId38"/>
    <p:sldId id="352" r:id="rId39"/>
    <p:sldId id="353" r:id="rId40"/>
    <p:sldId id="354" r:id="rId41"/>
    <p:sldId id="355" r:id="rId42"/>
    <p:sldId id="356" r:id="rId43"/>
    <p:sldId id="514" r:id="rId44"/>
    <p:sldId id="515" r:id="rId45"/>
    <p:sldId id="516" r:id="rId46"/>
    <p:sldId id="517" r:id="rId47"/>
    <p:sldId id="518" r:id="rId48"/>
    <p:sldId id="519" r:id="rId49"/>
    <p:sldId id="520" r:id="rId50"/>
    <p:sldId id="338" r:id="rId51"/>
    <p:sldId id="339" r:id="rId52"/>
    <p:sldId id="340" r:id="rId53"/>
    <p:sldId id="341" r:id="rId54"/>
    <p:sldId id="299" r:id="rId55"/>
    <p:sldId id="298" r:id="rId56"/>
  </p:sldIdLst>
  <p:sldSz cx="12188825" cy="6858000"/>
  <p:notesSz cx="6858000" cy="91440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E9B0AD82-C259-42EF-9F76-7BF6F6080A61}">
          <p14:sldIdLst>
            <p14:sldId id="521"/>
            <p14:sldId id="257"/>
            <p14:sldId id="508"/>
            <p14:sldId id="522"/>
            <p14:sldId id="300"/>
            <p14:sldId id="303"/>
          </p14:sldIdLst>
        </p14:section>
        <p14:section name="On-Premises" id="{EE34532C-757A-4EEC-BE57-79BCCA4F467A}">
          <p14:sldIdLst>
            <p14:sldId id="490"/>
            <p14:sldId id="430"/>
            <p14:sldId id="433"/>
            <p14:sldId id="435"/>
            <p14:sldId id="452"/>
            <p14:sldId id="457"/>
            <p14:sldId id="458"/>
            <p14:sldId id="480"/>
            <p14:sldId id="481"/>
            <p14:sldId id="484"/>
            <p14:sldId id="486"/>
            <p14:sldId id="488"/>
            <p14:sldId id="489"/>
            <p14:sldId id="487"/>
          </p14:sldIdLst>
        </p14:section>
        <p14:section name="Online" id="{716479DF-7A06-4535-B40E-6F2DD697346E}">
          <p14:sldIdLst>
            <p14:sldId id="491"/>
            <p14:sldId id="509"/>
            <p14:sldId id="511"/>
            <p14:sldId id="501"/>
            <p14:sldId id="510"/>
            <p14:sldId id="512"/>
            <p14:sldId id="513"/>
            <p14:sldId id="505"/>
            <p14:sldId id="444"/>
            <p14:sldId id="445"/>
            <p14:sldId id="506"/>
          </p14:sldIdLst>
        </p14:section>
        <p14:section name="PNP" id="{4B314B1F-C0EE-40F7-8B6D-1A128378AC6D}">
          <p14:sldIdLst>
            <p14:sldId id="325"/>
            <p14:sldId id="350"/>
            <p14:sldId id="351"/>
            <p14:sldId id="352"/>
            <p14:sldId id="353"/>
            <p14:sldId id="354"/>
            <p14:sldId id="355"/>
            <p14:sldId id="356"/>
            <p14:sldId id="514"/>
            <p14:sldId id="515"/>
            <p14:sldId id="516"/>
            <p14:sldId id="517"/>
            <p14:sldId id="518"/>
            <p14:sldId id="519"/>
            <p14:sldId id="520"/>
            <p14:sldId id="338"/>
            <p14:sldId id="339"/>
            <p14:sldId id="340"/>
            <p14:sldId id="341"/>
            <p14:sldId id="299"/>
            <p14:sldId id="298"/>
          </p14:sldIdLst>
        </p14:section>
      </p14:sectionLst>
    </p:ext>
    <p:ext uri="{EFAFB233-063F-42B5-8137-9DF3F51BA10A}">
      <p15:sldGuideLst xmlns:p15="http://schemas.microsoft.com/office/powerpoint/2012/main">
        <p15:guide id="3" orient="horz" pos="1366" userDrawn="1">
          <p15:clr>
            <a:srgbClr val="A4A3A4"/>
          </p15:clr>
        </p15:guide>
        <p15:guide id="4" orient="horz" pos="1275" userDrawn="1">
          <p15:clr>
            <a:srgbClr val="A4A3A4"/>
          </p15:clr>
        </p15:guide>
        <p15:guide id="7" orient="horz" pos="2160" userDrawn="1">
          <p15:clr>
            <a:srgbClr val="A4A3A4"/>
          </p15:clr>
        </p15:guide>
        <p15:guide id="8" orient="horz" pos="3861" userDrawn="1">
          <p15:clr>
            <a:srgbClr val="A4A3A4"/>
          </p15:clr>
        </p15:guide>
        <p15:guide id="9" orient="horz" pos="3589" userDrawn="1">
          <p15:clr>
            <a:srgbClr val="A4A3A4"/>
          </p15:clr>
        </p15:guide>
        <p15:guide id="10" pos="165" userDrawn="1">
          <p15:clr>
            <a:srgbClr val="A4A3A4"/>
          </p15:clr>
        </p15:guide>
        <p15:guide id="12" pos="7513" userDrawn="1">
          <p15:clr>
            <a:srgbClr val="A4A3A4"/>
          </p15:clr>
        </p15:guide>
        <p15:guide id="13" pos="324" userDrawn="1">
          <p15:clr>
            <a:srgbClr val="A4A3A4"/>
          </p15:clr>
        </p15:guide>
        <p15:guide id="15" pos="596" userDrawn="1">
          <p15:clr>
            <a:srgbClr val="A4A3A4"/>
          </p15:clr>
        </p15:guide>
        <p15:guide id="16" pos="7037" userDrawn="1">
          <p15:clr>
            <a:srgbClr val="A4A3A4"/>
          </p15:clr>
        </p15:guide>
        <p15:guide id="17" pos="3839" userDrawn="1">
          <p15:clr>
            <a:srgbClr val="A4A3A4"/>
          </p15:clr>
        </p15:guide>
        <p15:guide id="18" pos="3023" userDrawn="1">
          <p15:clr>
            <a:srgbClr val="A4A3A4"/>
          </p15:clr>
        </p15:guide>
        <p15:guide id="21" orient="horz" pos="618" userDrawn="1">
          <p15:clr>
            <a:srgbClr val="A4A3A4"/>
          </p15:clr>
        </p15:guide>
        <p15:guide id="23" pos="5427" userDrawn="1">
          <p15:clr>
            <a:srgbClr val="A4A3A4"/>
          </p15:clr>
        </p15:guide>
        <p15:guide id="24" pos="7377"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3333"/>
    <a:srgbClr val="FDCD15"/>
    <a:srgbClr val="C50E08"/>
    <a:srgbClr val="3687E0"/>
    <a:srgbClr val="0C53A0"/>
    <a:srgbClr val="F79228"/>
    <a:srgbClr val="002656"/>
    <a:srgbClr val="7FC1D9"/>
    <a:srgbClr val="00539F"/>
    <a:srgbClr val="0071B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92" autoAdjust="0"/>
    <p:restoredTop sz="91026" autoAdjust="0"/>
  </p:normalViewPr>
  <p:slideViewPr>
    <p:cSldViewPr snapToGrid="0">
      <p:cViewPr varScale="1">
        <p:scale>
          <a:sx n="114" d="100"/>
          <a:sy n="114" d="100"/>
        </p:scale>
        <p:origin x="360" y="108"/>
      </p:cViewPr>
      <p:guideLst>
        <p:guide orient="horz" pos="1366"/>
        <p:guide orient="horz" pos="1275"/>
        <p:guide orient="horz" pos="2160"/>
        <p:guide orient="horz" pos="3861"/>
        <p:guide orient="horz" pos="3589"/>
        <p:guide pos="165"/>
        <p:guide pos="7513"/>
        <p:guide pos="324"/>
        <p:guide pos="596"/>
        <p:guide pos="7037"/>
        <p:guide pos="3839"/>
        <p:guide pos="3023"/>
        <p:guide orient="horz" pos="618"/>
        <p:guide pos="5427"/>
        <p:guide pos="7377"/>
      </p:guideLst>
    </p:cSldViewPr>
  </p:slideViewPr>
  <p:notesTextViewPr>
    <p:cViewPr>
      <p:scale>
        <a:sx n="150" d="100"/>
        <a:sy n="150" d="100"/>
      </p:scale>
      <p:origin x="0" y="0"/>
    </p:cViewPr>
  </p:notesTextViewPr>
  <p:sorterViewPr>
    <p:cViewPr varScale="1">
      <p:scale>
        <a:sx n="1" d="1"/>
        <a:sy n="1" d="1"/>
      </p:scale>
      <p:origin x="0" y="0"/>
    </p:cViewPr>
  </p:sorterViewPr>
  <p:notesViewPr>
    <p:cSldViewPr snapToGrid="0" showGuides="1">
      <p:cViewPr varScale="1">
        <p:scale>
          <a:sx n="96" d="100"/>
          <a:sy n="96" d="100"/>
        </p:scale>
        <p:origin x="3062" y="6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notesMaster" Target="notesMasters/notesMaster1.xml"/><Relationship Id="rId61"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Feuil1!$B$1</c:f>
              <c:strCache>
                <c:ptCount val="1"/>
                <c:pt idx="0">
                  <c:v>Série 1</c:v>
                </c:pt>
              </c:strCache>
            </c:strRef>
          </c:tx>
          <c:spPr>
            <a:solidFill>
              <a:schemeClr val="tx2"/>
            </a:solidFill>
            <a:ln>
              <a:noFill/>
            </a:ln>
            <a:effectLst/>
          </c:spPr>
          <c:invertIfNegative val="0"/>
          <c:cat>
            <c:strRef>
              <c:f>Feuil1!$A$2:$A$5</c:f>
              <c:strCache>
                <c:ptCount val="2"/>
                <c:pt idx="0">
                  <c:v>SharePoint On-Prem</c:v>
                </c:pt>
                <c:pt idx="1">
                  <c:v>SharePoint Online</c:v>
                </c:pt>
              </c:strCache>
            </c:strRef>
          </c:cat>
          <c:val>
            <c:numRef>
              <c:f>Feuil1!$B$2:$B$5</c:f>
              <c:numCache>
                <c:formatCode>General</c:formatCode>
                <c:ptCount val="2"/>
                <c:pt idx="0">
                  <c:v>905</c:v>
                </c:pt>
                <c:pt idx="1">
                  <c:v>30</c:v>
                </c:pt>
              </c:numCache>
            </c:numRef>
          </c:val>
          <c:extLst>
            <c:ext xmlns:c16="http://schemas.microsoft.com/office/drawing/2014/chart" uri="{C3380CC4-5D6E-409C-BE32-E72D297353CC}">
              <c16:uniqueId val="{00000000-A578-4A24-B0D3-4F5BCD27ACEA}"/>
            </c:ext>
          </c:extLst>
        </c:ser>
        <c:dLbls>
          <c:showLegendKey val="0"/>
          <c:showVal val="0"/>
          <c:showCatName val="0"/>
          <c:showSerName val="0"/>
          <c:showPercent val="0"/>
          <c:showBubbleSize val="0"/>
        </c:dLbls>
        <c:gapWidth val="219"/>
        <c:overlap val="-27"/>
        <c:axId val="394004232"/>
        <c:axId val="394009328"/>
        <c:extLst>
          <c:ext xmlns:c15="http://schemas.microsoft.com/office/drawing/2012/chart" uri="{02D57815-91ED-43cb-92C2-25804820EDAC}">
            <c15:filteredBarSeries>
              <c15:ser>
                <c:idx val="1"/>
                <c:order val="1"/>
                <c:tx>
                  <c:strRef>
                    <c:extLst>
                      <c:ext uri="{02D57815-91ED-43cb-92C2-25804820EDAC}">
                        <c15:formulaRef>
                          <c15:sqref>Feuil1!$C$1</c15:sqref>
                        </c15:formulaRef>
                      </c:ext>
                    </c:extLst>
                    <c:strCache>
                      <c:ptCount val="1"/>
                      <c:pt idx="0">
                        <c:v>Colonne1</c:v>
                      </c:pt>
                    </c:strCache>
                  </c:strRef>
                </c:tx>
                <c:spPr>
                  <a:solidFill>
                    <a:schemeClr val="accent2"/>
                  </a:solidFill>
                  <a:ln>
                    <a:noFill/>
                  </a:ln>
                  <a:effectLst/>
                </c:spPr>
                <c:invertIfNegative val="0"/>
                <c:cat>
                  <c:strRef>
                    <c:extLst>
                      <c:ext uri="{02D57815-91ED-43cb-92C2-25804820EDAC}">
                        <c15:formulaRef>
                          <c15:sqref>Feuil1!$A$2:$A$5</c15:sqref>
                        </c15:formulaRef>
                      </c:ext>
                    </c:extLst>
                    <c:strCache>
                      <c:ptCount val="2"/>
                      <c:pt idx="0">
                        <c:v>SharePoint On-Prem</c:v>
                      </c:pt>
                      <c:pt idx="1">
                        <c:v>SharePoint Online</c:v>
                      </c:pt>
                    </c:strCache>
                  </c:strRef>
                </c:cat>
                <c:val>
                  <c:numRef>
                    <c:extLst>
                      <c:ext uri="{02D57815-91ED-43cb-92C2-25804820EDAC}">
                        <c15:formulaRef>
                          <c15:sqref>Feuil1!$C$2:$C$5</c15:sqref>
                        </c15:formulaRef>
                      </c:ext>
                    </c:extLst>
                    <c:numCache>
                      <c:formatCode>General</c:formatCode>
                      <c:ptCount val="2"/>
                    </c:numCache>
                  </c:numRef>
                </c:val>
                <c:extLst>
                  <c:ext xmlns:c16="http://schemas.microsoft.com/office/drawing/2014/chart" uri="{C3380CC4-5D6E-409C-BE32-E72D297353CC}">
                    <c16:uniqueId val="{00000001-A578-4A24-B0D3-4F5BCD27ACEA}"/>
                  </c:ext>
                </c:extLst>
              </c15:ser>
            </c15:filteredBarSeries>
            <c15:filteredBarSeries>
              <c15:ser>
                <c:idx val="2"/>
                <c:order val="2"/>
                <c:tx>
                  <c:strRef>
                    <c:extLst xmlns:c15="http://schemas.microsoft.com/office/drawing/2012/chart">
                      <c:ext xmlns:c15="http://schemas.microsoft.com/office/drawing/2012/chart" uri="{02D57815-91ED-43cb-92C2-25804820EDAC}">
                        <c15:formulaRef>
                          <c15:sqref>Feuil1!$D$1</c15:sqref>
                        </c15:formulaRef>
                      </c:ext>
                    </c:extLst>
                    <c:strCache>
                      <c:ptCount val="1"/>
                      <c:pt idx="0">
                        <c:v>Colonne2</c:v>
                      </c:pt>
                    </c:strCache>
                  </c:strRef>
                </c:tx>
                <c:spPr>
                  <a:solidFill>
                    <a:schemeClr val="accent3"/>
                  </a:solidFill>
                  <a:ln>
                    <a:noFill/>
                  </a:ln>
                  <a:effectLst/>
                </c:spPr>
                <c:invertIfNegative val="0"/>
                <c:cat>
                  <c:strRef>
                    <c:extLst xmlns:c15="http://schemas.microsoft.com/office/drawing/2012/chart">
                      <c:ext xmlns:c15="http://schemas.microsoft.com/office/drawing/2012/chart" uri="{02D57815-91ED-43cb-92C2-25804820EDAC}">
                        <c15:formulaRef>
                          <c15:sqref>Feuil1!$A$2:$A$5</c15:sqref>
                        </c15:formulaRef>
                      </c:ext>
                    </c:extLst>
                    <c:strCache>
                      <c:ptCount val="2"/>
                      <c:pt idx="0">
                        <c:v>SharePoint On-Prem</c:v>
                      </c:pt>
                      <c:pt idx="1">
                        <c:v>SharePoint Online</c:v>
                      </c:pt>
                    </c:strCache>
                  </c:strRef>
                </c:cat>
                <c:val>
                  <c:numRef>
                    <c:extLst xmlns:c15="http://schemas.microsoft.com/office/drawing/2012/chart">
                      <c:ext xmlns:c15="http://schemas.microsoft.com/office/drawing/2012/chart" uri="{02D57815-91ED-43cb-92C2-25804820EDAC}">
                        <c15:formulaRef>
                          <c15:sqref>Feuil1!$D$2:$D$5</c15:sqref>
                        </c15:formulaRef>
                      </c:ext>
                    </c:extLst>
                    <c:numCache>
                      <c:formatCode>General</c:formatCode>
                      <c:ptCount val="2"/>
                    </c:numCache>
                  </c:numRef>
                </c:val>
                <c:extLst xmlns:c15="http://schemas.microsoft.com/office/drawing/2012/chart">
                  <c:ext xmlns:c16="http://schemas.microsoft.com/office/drawing/2014/chart" uri="{C3380CC4-5D6E-409C-BE32-E72D297353CC}">
                    <c16:uniqueId val="{00000002-A578-4A24-B0D3-4F5BCD27ACEA}"/>
                  </c:ext>
                </c:extLst>
              </c15:ser>
            </c15:filteredBarSeries>
          </c:ext>
        </c:extLst>
      </c:barChart>
      <c:catAx>
        <c:axId val="39400423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crossAx val="394009328"/>
        <c:crosses val="autoZero"/>
        <c:auto val="1"/>
        <c:lblAlgn val="ctr"/>
        <c:lblOffset val="100"/>
        <c:noMultiLvlLbl val="0"/>
      </c:catAx>
      <c:valAx>
        <c:axId val="39400932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crossAx val="39400423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fr-FR"/>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D4CB113-03CC-465C-8457-73D0E3901DE8}" type="doc">
      <dgm:prSet loTypeId="urn:microsoft.com/office/officeart/2005/8/layout/StepDownProcess" loCatId="process" qsTypeId="urn:microsoft.com/office/officeart/2005/8/quickstyle/simple5" qsCatId="simple" csTypeId="urn:microsoft.com/office/officeart/2005/8/colors/accent1_2" csCatId="accent1" phldr="1"/>
      <dgm:spPr/>
      <dgm:t>
        <a:bodyPr/>
        <a:lstStyle/>
        <a:p>
          <a:endParaRPr lang="fr-FR"/>
        </a:p>
      </dgm:t>
    </dgm:pt>
    <dgm:pt modelId="{C34DCDEA-1D86-4EB6-800D-6BCD4AFA212C}">
      <dgm:prSet phldrT="[Texte]"/>
      <dgm:spPr/>
      <dgm:t>
        <a:bodyPr/>
        <a:lstStyle/>
        <a:p>
          <a:r>
            <a:rPr lang="fr-FR" dirty="0" err="1"/>
            <a:t>SPSite</a:t>
          </a:r>
          <a:endParaRPr lang="fr-FR" dirty="0"/>
        </a:p>
      </dgm:t>
    </dgm:pt>
    <dgm:pt modelId="{3B2522CE-8E99-41CD-AF6B-80A4D54D624D}" type="parTrans" cxnId="{29B87DE9-0A24-4E87-9594-FD878833FA71}">
      <dgm:prSet/>
      <dgm:spPr/>
      <dgm:t>
        <a:bodyPr/>
        <a:lstStyle/>
        <a:p>
          <a:endParaRPr lang="fr-FR"/>
        </a:p>
      </dgm:t>
    </dgm:pt>
    <dgm:pt modelId="{1804BE2D-C817-4E51-8C92-9476CFB59A7B}" type="sibTrans" cxnId="{29B87DE9-0A24-4E87-9594-FD878833FA71}">
      <dgm:prSet/>
      <dgm:spPr/>
      <dgm:t>
        <a:bodyPr/>
        <a:lstStyle/>
        <a:p>
          <a:endParaRPr lang="fr-FR"/>
        </a:p>
      </dgm:t>
    </dgm:pt>
    <dgm:pt modelId="{EEBD678E-E4A3-46E1-9335-DA21BB986E39}">
      <dgm:prSet phldrT="[Texte]"/>
      <dgm:spPr/>
      <dgm:t>
        <a:bodyPr/>
        <a:lstStyle/>
        <a:p>
          <a:r>
            <a:rPr lang="fr-FR" dirty="0" err="1"/>
            <a:t>SPWeb</a:t>
          </a:r>
          <a:endParaRPr lang="fr-FR" dirty="0"/>
        </a:p>
      </dgm:t>
    </dgm:pt>
    <dgm:pt modelId="{28B58E0D-BEEB-4580-B82C-30561AE4C92F}" type="parTrans" cxnId="{186764C8-D27F-4970-A06C-EEC66EA08DDC}">
      <dgm:prSet/>
      <dgm:spPr/>
      <dgm:t>
        <a:bodyPr/>
        <a:lstStyle/>
        <a:p>
          <a:endParaRPr lang="fr-FR"/>
        </a:p>
      </dgm:t>
    </dgm:pt>
    <dgm:pt modelId="{4B76C390-4F9F-4AC4-A130-DEC39F9C42EA}" type="sibTrans" cxnId="{186764C8-D27F-4970-A06C-EEC66EA08DDC}">
      <dgm:prSet/>
      <dgm:spPr/>
      <dgm:t>
        <a:bodyPr/>
        <a:lstStyle/>
        <a:p>
          <a:endParaRPr lang="fr-FR"/>
        </a:p>
      </dgm:t>
    </dgm:pt>
    <dgm:pt modelId="{5C864C84-AFD2-423E-AA6F-2D9453BBBC5B}">
      <dgm:prSet phldrT="[Texte]"/>
      <dgm:spPr/>
      <dgm:t>
        <a:bodyPr/>
        <a:lstStyle/>
        <a:p>
          <a:r>
            <a:rPr lang="fr-FR" dirty="0" err="1"/>
            <a:t>SPList</a:t>
          </a:r>
          <a:endParaRPr lang="fr-FR" dirty="0"/>
        </a:p>
      </dgm:t>
    </dgm:pt>
    <dgm:pt modelId="{39AD20FE-93EF-4EA2-8499-6DE651EED2BD}" type="parTrans" cxnId="{6736C4E6-76A1-40F0-A103-C28355D158A9}">
      <dgm:prSet/>
      <dgm:spPr/>
      <dgm:t>
        <a:bodyPr/>
        <a:lstStyle/>
        <a:p>
          <a:endParaRPr lang="fr-FR"/>
        </a:p>
      </dgm:t>
    </dgm:pt>
    <dgm:pt modelId="{6740446E-D8EF-4B30-85E0-DEB26B07B311}" type="sibTrans" cxnId="{6736C4E6-76A1-40F0-A103-C28355D158A9}">
      <dgm:prSet/>
      <dgm:spPr/>
      <dgm:t>
        <a:bodyPr/>
        <a:lstStyle/>
        <a:p>
          <a:endParaRPr lang="fr-FR"/>
        </a:p>
      </dgm:t>
    </dgm:pt>
    <dgm:pt modelId="{D6F355F9-F25F-47F3-8B33-B23039DEAE18}">
      <dgm:prSet phldrT="[Texte]"/>
      <dgm:spPr/>
      <dgm:t>
        <a:bodyPr/>
        <a:lstStyle/>
        <a:p>
          <a:r>
            <a:rPr lang="fr-FR" dirty="0" err="1"/>
            <a:t>SPListItem</a:t>
          </a:r>
          <a:endParaRPr lang="fr-FR" dirty="0"/>
        </a:p>
      </dgm:t>
    </dgm:pt>
    <dgm:pt modelId="{03B8ABAE-EB04-498A-8BF0-F428D2EF9FB5}" type="parTrans" cxnId="{D93F0C13-0401-4891-9BFF-8D421DCA3EC2}">
      <dgm:prSet/>
      <dgm:spPr/>
      <dgm:t>
        <a:bodyPr/>
        <a:lstStyle/>
        <a:p>
          <a:endParaRPr lang="fr-FR"/>
        </a:p>
      </dgm:t>
    </dgm:pt>
    <dgm:pt modelId="{7D6ED1DB-EF7A-4D55-B707-DFDED768236D}" type="sibTrans" cxnId="{D93F0C13-0401-4891-9BFF-8D421DCA3EC2}">
      <dgm:prSet/>
      <dgm:spPr/>
      <dgm:t>
        <a:bodyPr/>
        <a:lstStyle/>
        <a:p>
          <a:endParaRPr lang="fr-FR"/>
        </a:p>
      </dgm:t>
    </dgm:pt>
    <dgm:pt modelId="{9833FB80-962A-42DD-A42B-29183C326696}" type="pres">
      <dgm:prSet presAssocID="{ED4CB113-03CC-465C-8457-73D0E3901DE8}" presName="rootnode" presStyleCnt="0">
        <dgm:presLayoutVars>
          <dgm:chMax/>
          <dgm:chPref/>
          <dgm:dir/>
          <dgm:animLvl val="lvl"/>
        </dgm:presLayoutVars>
      </dgm:prSet>
      <dgm:spPr/>
    </dgm:pt>
    <dgm:pt modelId="{52E2998D-BD11-45E3-A20F-480039C91BA7}" type="pres">
      <dgm:prSet presAssocID="{C34DCDEA-1D86-4EB6-800D-6BCD4AFA212C}" presName="composite" presStyleCnt="0"/>
      <dgm:spPr/>
    </dgm:pt>
    <dgm:pt modelId="{00067D31-DC94-43DF-B0CC-1F3C54CA7A44}" type="pres">
      <dgm:prSet presAssocID="{C34DCDEA-1D86-4EB6-800D-6BCD4AFA212C}" presName="bentUpArrow1" presStyleLbl="alignImgPlace1" presStyleIdx="0" presStyleCnt="3"/>
      <dgm:spPr/>
    </dgm:pt>
    <dgm:pt modelId="{9CCED1FB-918E-4CB0-93F6-0BA9C0C650C7}" type="pres">
      <dgm:prSet presAssocID="{C34DCDEA-1D86-4EB6-800D-6BCD4AFA212C}" presName="ParentText" presStyleLbl="node1" presStyleIdx="0" presStyleCnt="4">
        <dgm:presLayoutVars>
          <dgm:chMax val="1"/>
          <dgm:chPref val="1"/>
          <dgm:bulletEnabled val="1"/>
        </dgm:presLayoutVars>
      </dgm:prSet>
      <dgm:spPr/>
    </dgm:pt>
    <dgm:pt modelId="{5E084FD8-AB1B-4FD3-8E40-3880687552C4}" type="pres">
      <dgm:prSet presAssocID="{C34DCDEA-1D86-4EB6-800D-6BCD4AFA212C}" presName="ChildText" presStyleLbl="revTx" presStyleIdx="0" presStyleCnt="3">
        <dgm:presLayoutVars>
          <dgm:chMax val="0"/>
          <dgm:chPref val="0"/>
          <dgm:bulletEnabled val="1"/>
        </dgm:presLayoutVars>
      </dgm:prSet>
      <dgm:spPr/>
    </dgm:pt>
    <dgm:pt modelId="{AD17FDF6-C4FB-42D3-B9E5-FD1898659D5D}" type="pres">
      <dgm:prSet presAssocID="{1804BE2D-C817-4E51-8C92-9476CFB59A7B}" presName="sibTrans" presStyleCnt="0"/>
      <dgm:spPr/>
    </dgm:pt>
    <dgm:pt modelId="{0D984F09-CCFA-4484-916C-AEF135036826}" type="pres">
      <dgm:prSet presAssocID="{EEBD678E-E4A3-46E1-9335-DA21BB986E39}" presName="composite" presStyleCnt="0"/>
      <dgm:spPr/>
    </dgm:pt>
    <dgm:pt modelId="{85DF8938-7991-4F5E-BDFC-272DA2F146C9}" type="pres">
      <dgm:prSet presAssocID="{EEBD678E-E4A3-46E1-9335-DA21BB986E39}" presName="bentUpArrow1" presStyleLbl="alignImgPlace1" presStyleIdx="1" presStyleCnt="3"/>
      <dgm:spPr/>
    </dgm:pt>
    <dgm:pt modelId="{4189C3E3-BDD7-47F7-96BF-BB4C0E35B475}" type="pres">
      <dgm:prSet presAssocID="{EEBD678E-E4A3-46E1-9335-DA21BB986E39}" presName="ParentText" presStyleLbl="node1" presStyleIdx="1" presStyleCnt="4">
        <dgm:presLayoutVars>
          <dgm:chMax val="1"/>
          <dgm:chPref val="1"/>
          <dgm:bulletEnabled val="1"/>
        </dgm:presLayoutVars>
      </dgm:prSet>
      <dgm:spPr/>
    </dgm:pt>
    <dgm:pt modelId="{F3E576F7-7BCF-4B7E-87C4-D7016EB2385D}" type="pres">
      <dgm:prSet presAssocID="{EEBD678E-E4A3-46E1-9335-DA21BB986E39}" presName="ChildText" presStyleLbl="revTx" presStyleIdx="1" presStyleCnt="3">
        <dgm:presLayoutVars>
          <dgm:chMax val="0"/>
          <dgm:chPref val="0"/>
          <dgm:bulletEnabled val="1"/>
        </dgm:presLayoutVars>
      </dgm:prSet>
      <dgm:spPr/>
    </dgm:pt>
    <dgm:pt modelId="{E935716C-4A97-4259-BDE3-4C19D118175A}" type="pres">
      <dgm:prSet presAssocID="{4B76C390-4F9F-4AC4-A130-DEC39F9C42EA}" presName="sibTrans" presStyleCnt="0"/>
      <dgm:spPr/>
    </dgm:pt>
    <dgm:pt modelId="{7647C8CD-44CD-4E8C-BED9-D08B4D6ABF4E}" type="pres">
      <dgm:prSet presAssocID="{5C864C84-AFD2-423E-AA6F-2D9453BBBC5B}" presName="composite" presStyleCnt="0"/>
      <dgm:spPr/>
    </dgm:pt>
    <dgm:pt modelId="{BFD594A6-4E6E-46C3-BA30-D29A780AE7B0}" type="pres">
      <dgm:prSet presAssocID="{5C864C84-AFD2-423E-AA6F-2D9453BBBC5B}" presName="bentUpArrow1" presStyleLbl="alignImgPlace1" presStyleIdx="2" presStyleCnt="3"/>
      <dgm:spPr/>
    </dgm:pt>
    <dgm:pt modelId="{761DF3C4-815C-40C1-9853-6BD8DCD7E0DC}" type="pres">
      <dgm:prSet presAssocID="{5C864C84-AFD2-423E-AA6F-2D9453BBBC5B}" presName="ParentText" presStyleLbl="node1" presStyleIdx="2" presStyleCnt="4">
        <dgm:presLayoutVars>
          <dgm:chMax val="1"/>
          <dgm:chPref val="1"/>
          <dgm:bulletEnabled val="1"/>
        </dgm:presLayoutVars>
      </dgm:prSet>
      <dgm:spPr/>
    </dgm:pt>
    <dgm:pt modelId="{479CF531-DE17-41F2-8F5A-827FCDD10EBA}" type="pres">
      <dgm:prSet presAssocID="{5C864C84-AFD2-423E-AA6F-2D9453BBBC5B}" presName="ChildText" presStyleLbl="revTx" presStyleIdx="2" presStyleCnt="3">
        <dgm:presLayoutVars>
          <dgm:chMax val="0"/>
          <dgm:chPref val="0"/>
          <dgm:bulletEnabled val="1"/>
        </dgm:presLayoutVars>
      </dgm:prSet>
      <dgm:spPr/>
    </dgm:pt>
    <dgm:pt modelId="{C34F200C-0092-4B44-B5FA-4C473E19AC92}" type="pres">
      <dgm:prSet presAssocID="{6740446E-D8EF-4B30-85E0-DEB26B07B311}" presName="sibTrans" presStyleCnt="0"/>
      <dgm:spPr/>
    </dgm:pt>
    <dgm:pt modelId="{6665F840-BAC3-4AC3-B1E6-A56529EE3F41}" type="pres">
      <dgm:prSet presAssocID="{D6F355F9-F25F-47F3-8B33-B23039DEAE18}" presName="composite" presStyleCnt="0"/>
      <dgm:spPr/>
    </dgm:pt>
    <dgm:pt modelId="{EA03A3C6-6E8C-4E39-80D4-0FC976DF2173}" type="pres">
      <dgm:prSet presAssocID="{D6F355F9-F25F-47F3-8B33-B23039DEAE18}" presName="ParentText" presStyleLbl="node1" presStyleIdx="3" presStyleCnt="4">
        <dgm:presLayoutVars>
          <dgm:chMax val="1"/>
          <dgm:chPref val="1"/>
          <dgm:bulletEnabled val="1"/>
        </dgm:presLayoutVars>
      </dgm:prSet>
      <dgm:spPr/>
    </dgm:pt>
  </dgm:ptLst>
  <dgm:cxnLst>
    <dgm:cxn modelId="{A2BDAAC0-5D66-48B3-9128-5CEF14FF6EE5}" type="presOf" srcId="{ED4CB113-03CC-465C-8457-73D0E3901DE8}" destId="{9833FB80-962A-42DD-A42B-29183C326696}" srcOrd="0" destOrd="0" presId="urn:microsoft.com/office/officeart/2005/8/layout/StepDownProcess"/>
    <dgm:cxn modelId="{581D7B12-97DD-4A34-A17C-0379AFCA0A3A}" type="presOf" srcId="{5C864C84-AFD2-423E-AA6F-2D9453BBBC5B}" destId="{761DF3C4-815C-40C1-9853-6BD8DCD7E0DC}" srcOrd="0" destOrd="0" presId="urn:microsoft.com/office/officeart/2005/8/layout/StepDownProcess"/>
    <dgm:cxn modelId="{29B87DE9-0A24-4E87-9594-FD878833FA71}" srcId="{ED4CB113-03CC-465C-8457-73D0E3901DE8}" destId="{C34DCDEA-1D86-4EB6-800D-6BCD4AFA212C}" srcOrd="0" destOrd="0" parTransId="{3B2522CE-8E99-41CD-AF6B-80A4D54D624D}" sibTransId="{1804BE2D-C817-4E51-8C92-9476CFB59A7B}"/>
    <dgm:cxn modelId="{6736C4E6-76A1-40F0-A103-C28355D158A9}" srcId="{ED4CB113-03CC-465C-8457-73D0E3901DE8}" destId="{5C864C84-AFD2-423E-AA6F-2D9453BBBC5B}" srcOrd="2" destOrd="0" parTransId="{39AD20FE-93EF-4EA2-8499-6DE651EED2BD}" sibTransId="{6740446E-D8EF-4B30-85E0-DEB26B07B311}"/>
    <dgm:cxn modelId="{186764C8-D27F-4970-A06C-EEC66EA08DDC}" srcId="{ED4CB113-03CC-465C-8457-73D0E3901DE8}" destId="{EEBD678E-E4A3-46E1-9335-DA21BB986E39}" srcOrd="1" destOrd="0" parTransId="{28B58E0D-BEEB-4580-B82C-30561AE4C92F}" sibTransId="{4B76C390-4F9F-4AC4-A130-DEC39F9C42EA}"/>
    <dgm:cxn modelId="{5C06B25B-672D-4EEC-A7BB-6E7A5CFD60A6}" type="presOf" srcId="{C34DCDEA-1D86-4EB6-800D-6BCD4AFA212C}" destId="{9CCED1FB-918E-4CB0-93F6-0BA9C0C650C7}" srcOrd="0" destOrd="0" presId="urn:microsoft.com/office/officeart/2005/8/layout/StepDownProcess"/>
    <dgm:cxn modelId="{D93F0C13-0401-4891-9BFF-8D421DCA3EC2}" srcId="{ED4CB113-03CC-465C-8457-73D0E3901DE8}" destId="{D6F355F9-F25F-47F3-8B33-B23039DEAE18}" srcOrd="3" destOrd="0" parTransId="{03B8ABAE-EB04-498A-8BF0-F428D2EF9FB5}" sibTransId="{7D6ED1DB-EF7A-4D55-B707-DFDED768236D}"/>
    <dgm:cxn modelId="{E0F3766A-C2DB-4DC7-92EC-22270E956CE8}" type="presOf" srcId="{D6F355F9-F25F-47F3-8B33-B23039DEAE18}" destId="{EA03A3C6-6E8C-4E39-80D4-0FC976DF2173}" srcOrd="0" destOrd="0" presId="urn:microsoft.com/office/officeart/2005/8/layout/StepDownProcess"/>
    <dgm:cxn modelId="{9BAC2845-D22C-46AD-97FF-80D93B1FE1C8}" type="presOf" srcId="{EEBD678E-E4A3-46E1-9335-DA21BB986E39}" destId="{4189C3E3-BDD7-47F7-96BF-BB4C0E35B475}" srcOrd="0" destOrd="0" presId="urn:microsoft.com/office/officeart/2005/8/layout/StepDownProcess"/>
    <dgm:cxn modelId="{96A1995D-A54E-4801-BE69-D97F49344C1E}" type="presParOf" srcId="{9833FB80-962A-42DD-A42B-29183C326696}" destId="{52E2998D-BD11-45E3-A20F-480039C91BA7}" srcOrd="0" destOrd="0" presId="urn:microsoft.com/office/officeart/2005/8/layout/StepDownProcess"/>
    <dgm:cxn modelId="{05210987-67B4-4CA6-A232-41717D7827C0}" type="presParOf" srcId="{52E2998D-BD11-45E3-A20F-480039C91BA7}" destId="{00067D31-DC94-43DF-B0CC-1F3C54CA7A44}" srcOrd="0" destOrd="0" presId="urn:microsoft.com/office/officeart/2005/8/layout/StepDownProcess"/>
    <dgm:cxn modelId="{7F128C37-B238-4783-B00A-4BF0662AD109}" type="presParOf" srcId="{52E2998D-BD11-45E3-A20F-480039C91BA7}" destId="{9CCED1FB-918E-4CB0-93F6-0BA9C0C650C7}" srcOrd="1" destOrd="0" presId="urn:microsoft.com/office/officeart/2005/8/layout/StepDownProcess"/>
    <dgm:cxn modelId="{297D85C3-DA66-45D2-A814-574D76F1E917}" type="presParOf" srcId="{52E2998D-BD11-45E3-A20F-480039C91BA7}" destId="{5E084FD8-AB1B-4FD3-8E40-3880687552C4}" srcOrd="2" destOrd="0" presId="urn:microsoft.com/office/officeart/2005/8/layout/StepDownProcess"/>
    <dgm:cxn modelId="{C16584D5-FF67-4D44-B28C-4DA1B9B91F87}" type="presParOf" srcId="{9833FB80-962A-42DD-A42B-29183C326696}" destId="{AD17FDF6-C4FB-42D3-B9E5-FD1898659D5D}" srcOrd="1" destOrd="0" presId="urn:microsoft.com/office/officeart/2005/8/layout/StepDownProcess"/>
    <dgm:cxn modelId="{2A1E1164-C6F4-4B51-9F38-88F1E61A8A62}" type="presParOf" srcId="{9833FB80-962A-42DD-A42B-29183C326696}" destId="{0D984F09-CCFA-4484-916C-AEF135036826}" srcOrd="2" destOrd="0" presId="urn:microsoft.com/office/officeart/2005/8/layout/StepDownProcess"/>
    <dgm:cxn modelId="{BE52B9F6-578E-40F4-89F2-0ADCD8685DBA}" type="presParOf" srcId="{0D984F09-CCFA-4484-916C-AEF135036826}" destId="{85DF8938-7991-4F5E-BDFC-272DA2F146C9}" srcOrd="0" destOrd="0" presId="urn:microsoft.com/office/officeart/2005/8/layout/StepDownProcess"/>
    <dgm:cxn modelId="{D4C2E019-40CB-4B80-917B-3BDB5A2477A1}" type="presParOf" srcId="{0D984F09-CCFA-4484-916C-AEF135036826}" destId="{4189C3E3-BDD7-47F7-96BF-BB4C0E35B475}" srcOrd="1" destOrd="0" presId="urn:microsoft.com/office/officeart/2005/8/layout/StepDownProcess"/>
    <dgm:cxn modelId="{7EA80863-BD49-4297-80A9-1DB84E6997F6}" type="presParOf" srcId="{0D984F09-CCFA-4484-916C-AEF135036826}" destId="{F3E576F7-7BCF-4B7E-87C4-D7016EB2385D}" srcOrd="2" destOrd="0" presId="urn:microsoft.com/office/officeart/2005/8/layout/StepDownProcess"/>
    <dgm:cxn modelId="{F929B4FC-99CB-499A-8FC0-03BD4DC7AEDB}" type="presParOf" srcId="{9833FB80-962A-42DD-A42B-29183C326696}" destId="{E935716C-4A97-4259-BDE3-4C19D118175A}" srcOrd="3" destOrd="0" presId="urn:microsoft.com/office/officeart/2005/8/layout/StepDownProcess"/>
    <dgm:cxn modelId="{384A09B5-3FF5-4FF0-9A97-862D9FCEBEFA}" type="presParOf" srcId="{9833FB80-962A-42DD-A42B-29183C326696}" destId="{7647C8CD-44CD-4E8C-BED9-D08B4D6ABF4E}" srcOrd="4" destOrd="0" presId="urn:microsoft.com/office/officeart/2005/8/layout/StepDownProcess"/>
    <dgm:cxn modelId="{92FCF1BB-A2F4-4937-9053-158312FDB09B}" type="presParOf" srcId="{7647C8CD-44CD-4E8C-BED9-D08B4D6ABF4E}" destId="{BFD594A6-4E6E-46C3-BA30-D29A780AE7B0}" srcOrd="0" destOrd="0" presId="urn:microsoft.com/office/officeart/2005/8/layout/StepDownProcess"/>
    <dgm:cxn modelId="{9D1452A2-F01F-43A0-8C11-55B2595F0DB7}" type="presParOf" srcId="{7647C8CD-44CD-4E8C-BED9-D08B4D6ABF4E}" destId="{761DF3C4-815C-40C1-9853-6BD8DCD7E0DC}" srcOrd="1" destOrd="0" presId="urn:microsoft.com/office/officeart/2005/8/layout/StepDownProcess"/>
    <dgm:cxn modelId="{CC681D6A-4987-476E-BE35-596F32B6DC32}" type="presParOf" srcId="{7647C8CD-44CD-4E8C-BED9-D08B4D6ABF4E}" destId="{479CF531-DE17-41F2-8F5A-827FCDD10EBA}" srcOrd="2" destOrd="0" presId="urn:microsoft.com/office/officeart/2005/8/layout/StepDownProcess"/>
    <dgm:cxn modelId="{F3E6601B-B16A-467D-BD5E-0DA69EB8E370}" type="presParOf" srcId="{9833FB80-962A-42DD-A42B-29183C326696}" destId="{C34F200C-0092-4B44-B5FA-4C473E19AC92}" srcOrd="5" destOrd="0" presId="urn:microsoft.com/office/officeart/2005/8/layout/StepDownProcess"/>
    <dgm:cxn modelId="{59292E9F-0F9D-4B51-8830-74E4EF1369AA}" type="presParOf" srcId="{9833FB80-962A-42DD-A42B-29183C326696}" destId="{6665F840-BAC3-4AC3-B1E6-A56529EE3F41}" srcOrd="6" destOrd="0" presId="urn:microsoft.com/office/officeart/2005/8/layout/StepDownProcess"/>
    <dgm:cxn modelId="{4EC1E87C-740D-4F48-B1E2-BC2A1387A370}" type="presParOf" srcId="{6665F840-BAC3-4AC3-B1E6-A56529EE3F41}" destId="{EA03A3C6-6E8C-4E39-80D4-0FC976DF2173}" srcOrd="0" destOrd="0" presId="urn:microsoft.com/office/officeart/2005/8/layout/StepDownProcess"/>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067D31-DC94-43DF-B0CC-1F3C54CA7A44}">
      <dsp:nvSpPr>
        <dsp:cNvPr id="0" name=""/>
        <dsp:cNvSpPr/>
      </dsp:nvSpPr>
      <dsp:spPr>
        <a:xfrm rot="5400000">
          <a:off x="923078" y="702571"/>
          <a:ext cx="617010" cy="702444"/>
        </a:xfrm>
        <a:prstGeom prst="bentUpArrow">
          <a:avLst>
            <a:gd name="adj1" fmla="val 32840"/>
            <a:gd name="adj2" fmla="val 25000"/>
            <a:gd name="adj3" fmla="val 35780"/>
          </a:avLst>
        </a:prstGeom>
        <a:solidFill>
          <a:schemeClr val="accent1">
            <a:tint val="50000"/>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1">
          <a:scrgbClr r="0" g="0" b="0"/>
        </a:fillRef>
        <a:effectRef idx="3">
          <a:scrgbClr r="0" g="0" b="0"/>
        </a:effectRef>
        <a:fontRef idx="minor"/>
      </dsp:style>
    </dsp:sp>
    <dsp:sp modelId="{9CCED1FB-918E-4CB0-93F6-0BA9C0C650C7}">
      <dsp:nvSpPr>
        <dsp:cNvPr id="0" name=""/>
        <dsp:cNvSpPr/>
      </dsp:nvSpPr>
      <dsp:spPr>
        <a:xfrm>
          <a:off x="759608" y="18602"/>
          <a:ext cx="1038682" cy="727043"/>
        </a:xfrm>
        <a:prstGeom prst="roundRect">
          <a:avLst>
            <a:gd name="adj" fmla="val 16670"/>
          </a:avLst>
        </a:prstGeom>
        <a:solidFill>
          <a:schemeClr val="accent1">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fr-FR" sz="1400" kern="1200" dirty="0" err="1"/>
            <a:t>SPSite</a:t>
          </a:r>
          <a:endParaRPr lang="fr-FR" sz="1400" kern="1200" dirty="0"/>
        </a:p>
      </dsp:txBody>
      <dsp:txXfrm>
        <a:off x="795106" y="54100"/>
        <a:ext cx="967686" cy="656047"/>
      </dsp:txXfrm>
    </dsp:sp>
    <dsp:sp modelId="{5E084FD8-AB1B-4FD3-8E40-3880687552C4}">
      <dsp:nvSpPr>
        <dsp:cNvPr id="0" name=""/>
        <dsp:cNvSpPr/>
      </dsp:nvSpPr>
      <dsp:spPr>
        <a:xfrm>
          <a:off x="1798290" y="87943"/>
          <a:ext cx="755438" cy="587628"/>
        </a:xfrm>
        <a:prstGeom prst="rect">
          <a:avLst/>
        </a:prstGeom>
        <a:noFill/>
        <a:ln>
          <a:noFill/>
        </a:ln>
        <a:effectLst/>
      </dsp:spPr>
      <dsp:style>
        <a:lnRef idx="0">
          <a:scrgbClr r="0" g="0" b="0"/>
        </a:lnRef>
        <a:fillRef idx="0">
          <a:scrgbClr r="0" g="0" b="0"/>
        </a:fillRef>
        <a:effectRef idx="0">
          <a:scrgbClr r="0" g="0" b="0"/>
        </a:effectRef>
        <a:fontRef idx="minor"/>
      </dsp:style>
    </dsp:sp>
    <dsp:sp modelId="{85DF8938-7991-4F5E-BDFC-272DA2F146C9}">
      <dsp:nvSpPr>
        <dsp:cNvPr id="0" name=""/>
        <dsp:cNvSpPr/>
      </dsp:nvSpPr>
      <dsp:spPr>
        <a:xfrm rot="5400000">
          <a:off x="1784256" y="1519281"/>
          <a:ext cx="617010" cy="702444"/>
        </a:xfrm>
        <a:prstGeom prst="bentUpArrow">
          <a:avLst>
            <a:gd name="adj1" fmla="val 32840"/>
            <a:gd name="adj2" fmla="val 25000"/>
            <a:gd name="adj3" fmla="val 35780"/>
          </a:avLst>
        </a:prstGeom>
        <a:solidFill>
          <a:schemeClr val="accent1">
            <a:tint val="50000"/>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1">
          <a:scrgbClr r="0" g="0" b="0"/>
        </a:fillRef>
        <a:effectRef idx="3">
          <a:scrgbClr r="0" g="0" b="0"/>
        </a:effectRef>
        <a:fontRef idx="minor"/>
      </dsp:style>
    </dsp:sp>
    <dsp:sp modelId="{4189C3E3-BDD7-47F7-96BF-BB4C0E35B475}">
      <dsp:nvSpPr>
        <dsp:cNvPr id="0" name=""/>
        <dsp:cNvSpPr/>
      </dsp:nvSpPr>
      <dsp:spPr>
        <a:xfrm>
          <a:off x="1620786" y="835313"/>
          <a:ext cx="1038682" cy="727043"/>
        </a:xfrm>
        <a:prstGeom prst="roundRect">
          <a:avLst>
            <a:gd name="adj" fmla="val 16670"/>
          </a:avLst>
        </a:prstGeom>
        <a:solidFill>
          <a:schemeClr val="accent1">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fr-FR" sz="1400" kern="1200" dirty="0" err="1"/>
            <a:t>SPWeb</a:t>
          </a:r>
          <a:endParaRPr lang="fr-FR" sz="1400" kern="1200" dirty="0"/>
        </a:p>
      </dsp:txBody>
      <dsp:txXfrm>
        <a:off x="1656284" y="870811"/>
        <a:ext cx="967686" cy="656047"/>
      </dsp:txXfrm>
    </dsp:sp>
    <dsp:sp modelId="{F3E576F7-7BCF-4B7E-87C4-D7016EB2385D}">
      <dsp:nvSpPr>
        <dsp:cNvPr id="0" name=""/>
        <dsp:cNvSpPr/>
      </dsp:nvSpPr>
      <dsp:spPr>
        <a:xfrm>
          <a:off x="2659468" y="904653"/>
          <a:ext cx="755438" cy="587628"/>
        </a:xfrm>
        <a:prstGeom prst="rect">
          <a:avLst/>
        </a:prstGeom>
        <a:noFill/>
        <a:ln>
          <a:noFill/>
        </a:ln>
        <a:effectLst/>
      </dsp:spPr>
      <dsp:style>
        <a:lnRef idx="0">
          <a:scrgbClr r="0" g="0" b="0"/>
        </a:lnRef>
        <a:fillRef idx="0">
          <a:scrgbClr r="0" g="0" b="0"/>
        </a:fillRef>
        <a:effectRef idx="0">
          <a:scrgbClr r="0" g="0" b="0"/>
        </a:effectRef>
        <a:fontRef idx="minor"/>
      </dsp:style>
    </dsp:sp>
    <dsp:sp modelId="{BFD594A6-4E6E-46C3-BA30-D29A780AE7B0}">
      <dsp:nvSpPr>
        <dsp:cNvPr id="0" name=""/>
        <dsp:cNvSpPr/>
      </dsp:nvSpPr>
      <dsp:spPr>
        <a:xfrm rot="5400000">
          <a:off x="2645434" y="2335991"/>
          <a:ext cx="617010" cy="702444"/>
        </a:xfrm>
        <a:prstGeom prst="bentUpArrow">
          <a:avLst>
            <a:gd name="adj1" fmla="val 32840"/>
            <a:gd name="adj2" fmla="val 25000"/>
            <a:gd name="adj3" fmla="val 35780"/>
          </a:avLst>
        </a:prstGeom>
        <a:solidFill>
          <a:schemeClr val="accent1">
            <a:tint val="50000"/>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1">
          <a:scrgbClr r="0" g="0" b="0"/>
        </a:fillRef>
        <a:effectRef idx="3">
          <a:scrgbClr r="0" g="0" b="0"/>
        </a:effectRef>
        <a:fontRef idx="minor"/>
      </dsp:style>
    </dsp:sp>
    <dsp:sp modelId="{761DF3C4-815C-40C1-9853-6BD8DCD7E0DC}">
      <dsp:nvSpPr>
        <dsp:cNvPr id="0" name=""/>
        <dsp:cNvSpPr/>
      </dsp:nvSpPr>
      <dsp:spPr>
        <a:xfrm>
          <a:off x="2481964" y="1652023"/>
          <a:ext cx="1038682" cy="727043"/>
        </a:xfrm>
        <a:prstGeom prst="roundRect">
          <a:avLst>
            <a:gd name="adj" fmla="val 16670"/>
          </a:avLst>
        </a:prstGeom>
        <a:solidFill>
          <a:schemeClr val="accent1">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fr-FR" sz="1400" kern="1200" dirty="0" err="1"/>
            <a:t>SPList</a:t>
          </a:r>
          <a:endParaRPr lang="fr-FR" sz="1400" kern="1200" dirty="0"/>
        </a:p>
      </dsp:txBody>
      <dsp:txXfrm>
        <a:off x="2517462" y="1687521"/>
        <a:ext cx="967686" cy="656047"/>
      </dsp:txXfrm>
    </dsp:sp>
    <dsp:sp modelId="{479CF531-DE17-41F2-8F5A-827FCDD10EBA}">
      <dsp:nvSpPr>
        <dsp:cNvPr id="0" name=""/>
        <dsp:cNvSpPr/>
      </dsp:nvSpPr>
      <dsp:spPr>
        <a:xfrm>
          <a:off x="3520646" y="1721363"/>
          <a:ext cx="755438" cy="587628"/>
        </a:xfrm>
        <a:prstGeom prst="rect">
          <a:avLst/>
        </a:prstGeom>
        <a:noFill/>
        <a:ln>
          <a:noFill/>
        </a:ln>
        <a:effectLst/>
      </dsp:spPr>
      <dsp:style>
        <a:lnRef idx="0">
          <a:scrgbClr r="0" g="0" b="0"/>
        </a:lnRef>
        <a:fillRef idx="0">
          <a:scrgbClr r="0" g="0" b="0"/>
        </a:fillRef>
        <a:effectRef idx="0">
          <a:scrgbClr r="0" g="0" b="0"/>
        </a:effectRef>
        <a:fontRef idx="minor"/>
      </dsp:style>
    </dsp:sp>
    <dsp:sp modelId="{EA03A3C6-6E8C-4E39-80D4-0FC976DF2173}">
      <dsp:nvSpPr>
        <dsp:cNvPr id="0" name=""/>
        <dsp:cNvSpPr/>
      </dsp:nvSpPr>
      <dsp:spPr>
        <a:xfrm>
          <a:off x="3343142" y="2468733"/>
          <a:ext cx="1038682" cy="727043"/>
        </a:xfrm>
        <a:prstGeom prst="roundRect">
          <a:avLst>
            <a:gd name="adj" fmla="val 16670"/>
          </a:avLst>
        </a:prstGeom>
        <a:solidFill>
          <a:schemeClr val="accent1">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fr-FR" sz="1400" kern="1200" dirty="0" err="1"/>
            <a:t>SPListItem</a:t>
          </a:r>
          <a:endParaRPr lang="fr-FR" sz="1400" kern="1200" dirty="0"/>
        </a:p>
      </dsp:txBody>
      <dsp:txXfrm>
        <a:off x="3378640" y="2504231"/>
        <a:ext cx="967686" cy="656047"/>
      </dsp:txXfrm>
    </dsp:sp>
  </dsp:spTree>
</dsp:drawing>
</file>

<file path=ppt/diagrams/layout1.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a:t>Microsoft SharePoint Server 2013</a:t>
            </a:r>
          </a:p>
        </p:txBody>
      </p:sp>
      <p:sp>
        <p:nvSpPr>
          <p:cNvPr id="8" name="Footer Placeholder 7"/>
          <p:cNvSpPr>
            <a:spLocks noGrp="1"/>
          </p:cNvSpPr>
          <p:nvPr>
            <p:ph type="ftr" sz="quarter" idx="2"/>
          </p:nvPr>
        </p:nvSpPr>
        <p:spPr>
          <a:xfrm>
            <a:off x="0" y="8685212"/>
            <a:ext cx="5758543" cy="457201"/>
          </a:xfrm>
          <a:prstGeom prst="rect">
            <a:avLst/>
          </a:prstGeom>
        </p:spPr>
        <p:txBody>
          <a:bodyPr vert="horz" lIns="0" tIns="45720" rIns="91440" bIns="45720" rtlCol="0" anchor="t"/>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t>‹N°›</a:t>
            </a:fld>
            <a:endParaRPr lang="en-US" dirty="0"/>
          </a:p>
        </p:txBody>
      </p:sp>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a:stretch/>
        </p:blipFill>
        <p:spPr bwMode="black">
          <a:xfrm>
            <a:off x="5136605" y="0"/>
            <a:ext cx="1599837" cy="548640"/>
          </a:xfrm>
          <a:prstGeom prst="rect">
            <a:avLst/>
          </a:prstGeom>
        </p:spPr>
      </p:pic>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Slide Image Placeholder 8"/>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vl1pPr>
          </a:lstStyle>
          <a:p>
            <a:fld id="{B4008EB6-D09E-4580-8CD6-DDB14511944F}" type="slidenum">
              <a:rPr lang="en-US" smtClean="0"/>
              <a:t>‹N°›</a:t>
            </a:fld>
            <a:endParaRPr lang="en-US" dirty="0"/>
          </a:p>
        </p:txBody>
      </p:sp>
      <p:sp>
        <p:nvSpPr>
          <p:cNvPr id="14"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a:t>Microsoft SharePoint Server 2013</a:t>
            </a:r>
          </a:p>
        </p:txBody>
      </p:sp>
      <p:sp>
        <p:nvSpPr>
          <p:cNvPr id="15" name="Footer Placeholder 7"/>
          <p:cNvSpPr>
            <a:spLocks noGrp="1"/>
          </p:cNvSpPr>
          <p:nvPr>
            <p:ph type="ftr" sz="quarter" idx="4"/>
          </p:nvPr>
        </p:nvSpPr>
        <p:spPr>
          <a:xfrm>
            <a:off x="-1" y="8685212"/>
            <a:ext cx="5909309" cy="457201"/>
          </a:xfrm>
          <a:prstGeom prst="rect">
            <a:avLst/>
          </a:prstGeom>
        </p:spPr>
        <p:txBody>
          <a:bodyPr vert="horz" lIns="0" tIns="45720" rIns="91440" bIns="45720" rtlCol="0" anchor="t"/>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l="24304"/>
          <a:stretch/>
        </p:blipFill>
        <p:spPr bwMode="black">
          <a:xfrm>
            <a:off x="5136605" y="0"/>
            <a:ext cx="1599837" cy="548640"/>
          </a:xfrm>
          <a:prstGeom prst="rect">
            <a:avLst/>
          </a:prstGeom>
        </p:spPr>
      </p:pic>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3" rtl="0" eaLnBrk="1" latinLnBrk="0" hangingPunct="1">
      <a:lnSpc>
        <a:spcPct val="90000"/>
      </a:lnSpc>
      <a:spcAft>
        <a:spcPts val="333"/>
      </a:spcAft>
      <a:defRPr sz="900" kern="1200">
        <a:solidFill>
          <a:schemeClr val="tx1"/>
        </a:solidFill>
        <a:latin typeface="Segoe UI Light"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a:t>This slide is mandatory. Please do</a:t>
            </a:r>
            <a:r>
              <a:rPr lang="en-US" baseline="0" dirty="0"/>
              <a:t> not</a:t>
            </a:r>
            <a:r>
              <a:rPr lang="en-US" dirty="0"/>
              <a:t> remove.</a:t>
            </a:r>
          </a:p>
        </p:txBody>
      </p:sp>
      <p:sp>
        <p:nvSpPr>
          <p:cNvPr id="4" name="Marcador de número de diapositiva 3"/>
          <p:cNvSpPr>
            <a:spLocks noGrp="1"/>
          </p:cNvSpPr>
          <p:nvPr>
            <p:ph type="sldNum" sz="quarter" idx="10"/>
          </p:nvPr>
        </p:nvSpPr>
        <p:spPr/>
        <p:txBody>
          <a:bodyPr/>
          <a:lstStyle/>
          <a:p>
            <a:fld id="{B4008EB6-D09E-4580-8CD6-DDB14511944F}" type="slidenum">
              <a:rPr lang="en-US" smtClean="0"/>
              <a:t>1</a:t>
            </a:fld>
            <a:endParaRPr lang="en-US" dirty="0"/>
          </a:p>
        </p:txBody>
      </p:sp>
      <p:sp>
        <p:nvSpPr>
          <p:cNvPr id="5" name="Marcador de encabezado 4"/>
          <p:cNvSpPr>
            <a:spLocks noGrp="1"/>
          </p:cNvSpPr>
          <p:nvPr>
            <p:ph type="hdr" sz="quarter" idx="11"/>
          </p:nvPr>
        </p:nvSpPr>
        <p:spPr/>
        <p:txBody>
          <a:bodyPr/>
          <a:lstStyle/>
          <a:p>
            <a:r>
              <a:rPr lang="en-US"/>
              <a:t>Microsoft SharePoint Server 2013</a:t>
            </a:r>
            <a:endParaRPr lang="en-US" dirty="0"/>
          </a:p>
        </p:txBody>
      </p:sp>
      <p:sp>
        <p:nvSpPr>
          <p:cNvPr id="6" name="Marcador de pie de página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2794108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Datumsplatzhalter 3"/>
          <p:cNvSpPr>
            <a:spLocks noGrp="1"/>
          </p:cNvSpPr>
          <p:nvPr>
            <p:ph type="dt" idx="10"/>
          </p:nvPr>
        </p:nvSpPr>
        <p:spPr/>
        <p:txBody>
          <a:bodyPr/>
          <a:lstStyle/>
          <a:p>
            <a:fld id="{D51B1278-D92B-4AF3-A9C1-71DD298190CE}" type="datetimeFigureOut">
              <a:rPr lang="en-US" smtClean="0"/>
              <a:t>5/3/2016</a:t>
            </a:fld>
            <a:endParaRPr lang="en-US"/>
          </a:p>
        </p:txBody>
      </p:sp>
      <p:sp>
        <p:nvSpPr>
          <p:cNvPr id="5" name="Foliennummernplatzhalter 4"/>
          <p:cNvSpPr>
            <a:spLocks noGrp="1"/>
          </p:cNvSpPr>
          <p:nvPr>
            <p:ph type="sldNum" sz="quarter" idx="11"/>
          </p:nvPr>
        </p:nvSpPr>
        <p:spPr/>
        <p:txBody>
          <a:bodyPr/>
          <a:lstStyle/>
          <a:p>
            <a:fld id="{B4008EB6-D09E-4580-8CD6-DDB14511944F}" type="slidenum">
              <a:rPr lang="en-US" smtClean="0"/>
              <a:t>3</a:t>
            </a:fld>
            <a:endParaRPr lang="en-US" dirty="0"/>
          </a:p>
        </p:txBody>
      </p:sp>
      <p:sp>
        <p:nvSpPr>
          <p:cNvPr id="6" name="Kopfzeilenplatzhalter 5"/>
          <p:cNvSpPr>
            <a:spLocks noGrp="1"/>
          </p:cNvSpPr>
          <p:nvPr>
            <p:ph type="hdr" sz="quarter" idx="12"/>
          </p:nvPr>
        </p:nvSpPr>
        <p:spPr/>
        <p:txBody>
          <a:bodyPr/>
          <a:lstStyle/>
          <a:p>
            <a:r>
              <a:rPr lang="en-US" dirty="0"/>
              <a:t>Microsoft Office</a:t>
            </a:r>
          </a:p>
        </p:txBody>
      </p:sp>
      <p:sp>
        <p:nvSpPr>
          <p:cNvPr id="7" name="Fußzeilenplatzhalter 6"/>
          <p:cNvSpPr>
            <a:spLocks noGrp="1"/>
          </p:cNvSpPr>
          <p:nvPr>
            <p:ph type="ftr" sz="quarter" idx="13"/>
          </p:nvPr>
        </p:nvSpPr>
        <p:spPr/>
        <p:txBody>
          <a:body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2371533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a:t>This slide is mandatory. Please do</a:t>
            </a:r>
            <a:r>
              <a:rPr lang="en-US" baseline="0" dirty="0"/>
              <a:t> not</a:t>
            </a:r>
            <a:r>
              <a:rPr lang="en-US" dirty="0"/>
              <a:t> remove</a:t>
            </a:r>
            <a:r>
              <a:rPr lang="en-US" baseline="0" dirty="0"/>
              <a:t> and try to use it during Q&amp;A at the end of your session. Thank you!</a:t>
            </a:r>
            <a:endParaRPr lang="en-US" dirty="0"/>
          </a:p>
        </p:txBody>
      </p:sp>
      <p:sp>
        <p:nvSpPr>
          <p:cNvPr id="4" name="Marcador de número de diapositiva 3"/>
          <p:cNvSpPr>
            <a:spLocks noGrp="1"/>
          </p:cNvSpPr>
          <p:nvPr>
            <p:ph type="sldNum" sz="quarter" idx="10"/>
          </p:nvPr>
        </p:nvSpPr>
        <p:spPr/>
        <p:txBody>
          <a:bodyPr/>
          <a:lstStyle/>
          <a:p>
            <a:fld id="{B4008EB6-D09E-4580-8CD6-DDB14511944F}" type="slidenum">
              <a:rPr lang="en-US" smtClean="0"/>
              <a:t>4</a:t>
            </a:fld>
            <a:endParaRPr lang="en-US" dirty="0"/>
          </a:p>
        </p:txBody>
      </p:sp>
      <p:sp>
        <p:nvSpPr>
          <p:cNvPr id="5" name="Marcador de encabezado 4"/>
          <p:cNvSpPr>
            <a:spLocks noGrp="1"/>
          </p:cNvSpPr>
          <p:nvPr>
            <p:ph type="hdr" sz="quarter" idx="11"/>
          </p:nvPr>
        </p:nvSpPr>
        <p:spPr/>
        <p:txBody>
          <a:bodyPr/>
          <a:lstStyle/>
          <a:p>
            <a:r>
              <a:rPr lang="en-US"/>
              <a:t>Microsoft SharePoint Server 2013</a:t>
            </a:r>
            <a:endParaRPr lang="en-US" dirty="0"/>
          </a:p>
        </p:txBody>
      </p:sp>
      <p:sp>
        <p:nvSpPr>
          <p:cNvPr id="6" name="Marcador de pie de página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6333432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4008EB6-D09E-4580-8CD6-DDB14511944F}" type="slidenum">
              <a:rPr lang="en-US" smtClean="0"/>
              <a:t>42</a:t>
            </a:fld>
            <a:endParaRPr lang="en-US" dirty="0"/>
          </a:p>
        </p:txBody>
      </p:sp>
      <p:sp>
        <p:nvSpPr>
          <p:cNvPr id="5" name="Header Placeholder 4"/>
          <p:cNvSpPr>
            <a:spLocks noGrp="1"/>
          </p:cNvSpPr>
          <p:nvPr>
            <p:ph type="hdr" sz="quarter" idx="11"/>
          </p:nvPr>
        </p:nvSpPr>
        <p:spPr/>
        <p:txBody>
          <a:bodyPr/>
          <a:lstStyle/>
          <a:p>
            <a:r>
              <a:rPr lang="en-US" dirty="0"/>
              <a:t>Microsoft SharePoint Server 2013</a:t>
            </a:r>
          </a:p>
        </p:txBody>
      </p:sp>
      <p:sp>
        <p:nvSpPr>
          <p:cNvPr id="6" name="Footer Placeholder 5"/>
          <p:cNvSpPr>
            <a:spLocks noGrp="1"/>
          </p:cNvSpPr>
          <p:nvPr>
            <p:ph type="ftr" sz="quarter" idx="12"/>
          </p:nvPr>
        </p:nvSpPr>
        <p:spPr/>
        <p:txBody>
          <a:body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90683993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24.xml.rels><?xml version="1.0" encoding="UTF-8" standalone="yes"?>
<Relationships xmlns="http://schemas.openxmlformats.org/package/2006/relationships"><Relationship Id="rId8" Type="http://schemas.openxmlformats.org/officeDocument/2006/relationships/image" Target="../media/image16.jpg"/><Relationship Id="rId13" Type="http://schemas.openxmlformats.org/officeDocument/2006/relationships/image" Target="../media/image21.png"/><Relationship Id="rId18" Type="http://schemas.openxmlformats.org/officeDocument/2006/relationships/image" Target="../media/image26.pn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image" Target="../media/image25.png"/><Relationship Id="rId2" Type="http://schemas.openxmlformats.org/officeDocument/2006/relationships/image" Target="../media/image10.wmf"/><Relationship Id="rId16" Type="http://schemas.openxmlformats.org/officeDocument/2006/relationships/image" Target="../media/image24.png"/><Relationship Id="rId20" Type="http://schemas.openxmlformats.org/officeDocument/2006/relationships/image" Target="../media/image28.png"/><Relationship Id="rId1" Type="http://schemas.openxmlformats.org/officeDocument/2006/relationships/slideMaster" Target="../slideMasters/slideMaster1.xml"/><Relationship Id="rId6" Type="http://schemas.openxmlformats.org/officeDocument/2006/relationships/image" Target="../media/image14.wmf"/><Relationship Id="rId11" Type="http://schemas.openxmlformats.org/officeDocument/2006/relationships/image" Target="../media/image19.png"/><Relationship Id="rId5" Type="http://schemas.openxmlformats.org/officeDocument/2006/relationships/image" Target="../media/image13.png"/><Relationship Id="rId15" Type="http://schemas.openxmlformats.org/officeDocument/2006/relationships/image" Target="../media/image23.png"/><Relationship Id="rId10" Type="http://schemas.openxmlformats.org/officeDocument/2006/relationships/image" Target="../media/image18.png"/><Relationship Id="rId19" Type="http://schemas.openxmlformats.org/officeDocument/2006/relationships/image" Target="../media/image27.png"/><Relationship Id="rId4" Type="http://schemas.openxmlformats.org/officeDocument/2006/relationships/image" Target="../media/image12.wmf"/><Relationship Id="rId9" Type="http://schemas.openxmlformats.org/officeDocument/2006/relationships/image" Target="../media/image17.png"/><Relationship Id="rId14" Type="http://schemas.openxmlformats.org/officeDocument/2006/relationships/image" Target="../media/image22.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p:spTree>
      <p:nvGrpSpPr>
        <p:cNvPr id="1" name=""/>
        <p:cNvGrpSpPr/>
        <p:nvPr/>
      </p:nvGrpSpPr>
      <p:grpSpPr>
        <a:xfrm>
          <a:off x="0" y="0"/>
          <a:ext cx="0" cy="0"/>
          <a:chOff x="0" y="0"/>
          <a:chExt cx="0" cy="0"/>
        </a:xfrm>
      </p:grpSpPr>
      <p:pic>
        <p:nvPicPr>
          <p:cNvPr id="7" name="Imag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81" y="0"/>
            <a:ext cx="12206794" cy="6858000"/>
          </a:xfrm>
          <a:prstGeom prst="rect">
            <a:avLst/>
          </a:prstGeom>
        </p:spPr>
      </p:pic>
      <p:sp>
        <p:nvSpPr>
          <p:cNvPr id="4" name="Title 16"/>
          <p:cNvSpPr>
            <a:spLocks noGrp="1"/>
          </p:cNvSpPr>
          <p:nvPr>
            <p:ph type="title" hasCustomPrompt="1"/>
          </p:nvPr>
        </p:nvSpPr>
        <p:spPr>
          <a:xfrm>
            <a:off x="-1" y="2029522"/>
            <a:ext cx="8615364" cy="1628018"/>
          </a:xfrm>
          <a:solidFill>
            <a:schemeClr val="bg1">
              <a:lumMod val="95000"/>
              <a:alpha val="80000"/>
            </a:schemeClr>
          </a:solidFill>
          <a:ln>
            <a:noFill/>
          </a:ln>
        </p:spPr>
        <p:txBody>
          <a:bodyPr vert="horz" lIns="182880" tIns="137160" rIns="183600" bIns="45720" rtlCol="0" anchor="ctr" anchorCtr="0">
            <a:normAutofit/>
          </a:bodyPr>
          <a:lstStyle>
            <a:lvl1pPr>
              <a:defRPr sz="4000" baseline="0">
                <a:solidFill>
                  <a:srgbClr val="0071BC"/>
                </a:solidFill>
              </a:defRPr>
            </a:lvl1pPr>
          </a:lstStyle>
          <a:p>
            <a:pPr defTabSz="914400"/>
            <a:r>
              <a:rPr lang="en-US" dirty="0"/>
              <a:t>NOM DE LA CONFERENCE</a:t>
            </a:r>
            <a:endParaRPr lang="en-US" sz="2670" dirty="0">
              <a:solidFill>
                <a:srgbClr val="333333"/>
              </a:solidFill>
              <a:ea typeface="+mj-ea"/>
            </a:endParaRPr>
          </a:p>
        </p:txBody>
      </p:sp>
      <p:sp>
        <p:nvSpPr>
          <p:cNvPr id="5" name="Text Placeholder 9"/>
          <p:cNvSpPr>
            <a:spLocks noGrp="1"/>
          </p:cNvSpPr>
          <p:nvPr>
            <p:ph type="body" sz="quarter" idx="16" hasCustomPrompt="1"/>
          </p:nvPr>
        </p:nvSpPr>
        <p:spPr>
          <a:xfrm>
            <a:off x="0" y="3656723"/>
            <a:ext cx="5486400" cy="434265"/>
          </a:xfrm>
          <a:solidFill>
            <a:schemeClr val="bg1">
              <a:lumMod val="95000"/>
              <a:alpha val="80000"/>
            </a:schemeClr>
          </a:solidFill>
          <a:ln>
            <a:noFill/>
          </a:ln>
        </p:spPr>
        <p:txBody>
          <a:bodyPr lIns="182880" anchor="ctr">
            <a:normAutofit/>
          </a:bodyPr>
          <a:lstStyle>
            <a:lvl1pPr marL="0" indent="0">
              <a:buNone/>
              <a:defRPr sz="2400" b="1" baseline="0"/>
            </a:lvl1pPr>
            <a:lvl2pPr marL="0" indent="0">
              <a:buFontTx/>
              <a:buNone/>
              <a:defRPr baseline="0">
                <a:latin typeface="+mj-lt"/>
              </a:defRPr>
            </a:lvl2pPr>
          </a:lstStyle>
          <a:p>
            <a:pPr lvl="1"/>
            <a:r>
              <a:rPr lang="en-US" dirty="0"/>
              <a:t>Date &amp; Nom de Conference</a:t>
            </a:r>
          </a:p>
        </p:txBody>
      </p:sp>
      <p:sp>
        <p:nvSpPr>
          <p:cNvPr id="6" name="Text Placeholder 9"/>
          <p:cNvSpPr txBox="1">
            <a:spLocks/>
          </p:cNvSpPr>
          <p:nvPr userDrawn="1"/>
        </p:nvSpPr>
        <p:spPr>
          <a:xfrm>
            <a:off x="8615362" y="2029522"/>
            <a:ext cx="3590651" cy="1627200"/>
          </a:xfrm>
          <a:prstGeom prst="rect">
            <a:avLst/>
          </a:prstGeom>
          <a:solidFill>
            <a:srgbClr val="3687E0">
              <a:alpha val="80000"/>
            </a:srgbClr>
          </a:solidFill>
        </p:spPr>
        <p:txBody>
          <a:bodyPr vert="horz" lIns="182880" tIns="137160" rIns="0" bIns="0" rtlCol="0">
            <a:normAutofit/>
          </a:bodyPr>
          <a:lstStyle>
            <a:lvl1pPr marL="0" marR="0" indent="0" algn="l" defTabSz="914363" rtl="0" eaLnBrk="1" fontAlgn="auto" latinLnBrk="0" hangingPunct="1">
              <a:lnSpc>
                <a:spcPct val="100000"/>
              </a:lnSpc>
              <a:spcBef>
                <a:spcPct val="20000"/>
              </a:spcBef>
              <a:spcAft>
                <a:spcPts val="0"/>
              </a:spcAft>
              <a:buClrTx/>
              <a:buSzPct val="80000"/>
              <a:buFontTx/>
              <a:buNone/>
              <a:tabLst/>
              <a:defRPr sz="1866" kern="1200" spc="-70" baseline="0">
                <a:solidFill>
                  <a:schemeClr val="tx1"/>
                </a:solidFill>
                <a:latin typeface="Segoe UI Light" panose="020B0502040204020203" pitchFamily="34" charset="0"/>
                <a:ea typeface="+mn-ea"/>
                <a:cs typeface="Segoe UI Light" panose="020B0502040204020203" pitchFamily="34" charset="0"/>
              </a:defRPr>
            </a:lvl1pPr>
            <a:lvl2pPr marL="0" marR="0" indent="0" algn="l" defTabSz="914363" rtl="0" eaLnBrk="1" fontAlgn="auto" latinLnBrk="0" hangingPunct="1">
              <a:lnSpc>
                <a:spcPct val="90000"/>
              </a:lnSpc>
              <a:spcBef>
                <a:spcPct val="20000"/>
              </a:spcBef>
              <a:spcAft>
                <a:spcPts val="0"/>
              </a:spcAft>
              <a:buClrTx/>
              <a:buSzPct val="90000"/>
              <a:buFontTx/>
              <a:buNone/>
              <a:tabLst/>
              <a:defRPr sz="1866" kern="1200" spc="0" baseline="0">
                <a:gradFill>
                  <a:gsLst>
                    <a:gs pos="1250">
                      <a:schemeClr val="bg2"/>
                    </a:gs>
                    <a:gs pos="100000">
                      <a:schemeClr val="bg2"/>
                    </a:gs>
                  </a:gsLst>
                  <a:lin ang="5400000" scaled="0"/>
                </a:gradFill>
                <a:latin typeface="Segoe Pro Light"/>
                <a:ea typeface="+mn-ea"/>
                <a:cs typeface="+mn-cs"/>
              </a:defRPr>
            </a:lvl2pPr>
            <a:lvl3pPr marL="0" marR="0" indent="0" algn="l" defTabSz="914363" rtl="0" eaLnBrk="1" fontAlgn="auto" latinLnBrk="0" hangingPunct="1">
              <a:lnSpc>
                <a:spcPct val="90000"/>
              </a:lnSpc>
              <a:spcBef>
                <a:spcPct val="20000"/>
              </a:spcBef>
              <a:spcAft>
                <a:spcPts val="0"/>
              </a:spcAft>
              <a:buClrTx/>
              <a:buSzPct val="90000"/>
              <a:buFontTx/>
              <a:buNone/>
              <a:tabLst>
                <a:tab pos="798513" algn="l"/>
              </a:tabLst>
              <a:defRPr sz="1866" kern="1200" spc="0" baseline="0">
                <a:gradFill>
                  <a:gsLst>
                    <a:gs pos="1250">
                      <a:schemeClr val="bg2"/>
                    </a:gs>
                    <a:gs pos="100000">
                      <a:schemeClr val="bg2"/>
                    </a:gs>
                  </a:gsLst>
                  <a:lin ang="5400000" scaled="0"/>
                </a:gradFill>
                <a:latin typeface="Segoe Pro Light"/>
                <a:ea typeface="+mn-ea"/>
                <a:cs typeface="+mn-cs"/>
              </a:defRPr>
            </a:lvl3pPr>
            <a:lvl4pPr marL="0" marR="0" indent="0" algn="l" defTabSz="914363" rtl="0" eaLnBrk="1" fontAlgn="auto" latinLnBrk="0" hangingPunct="1">
              <a:lnSpc>
                <a:spcPct val="90000"/>
              </a:lnSpc>
              <a:spcBef>
                <a:spcPct val="20000"/>
              </a:spcBef>
              <a:spcAft>
                <a:spcPts val="0"/>
              </a:spcAft>
              <a:buClrTx/>
              <a:buSzPct val="90000"/>
              <a:buFontTx/>
              <a:buNone/>
              <a:tabLst/>
              <a:defRPr sz="1866" kern="1200" spc="0" baseline="0">
                <a:gradFill>
                  <a:gsLst>
                    <a:gs pos="1250">
                      <a:schemeClr val="bg2"/>
                    </a:gs>
                    <a:gs pos="100000">
                      <a:schemeClr val="bg2"/>
                    </a:gs>
                  </a:gsLst>
                  <a:lin ang="5400000" scaled="0"/>
                </a:gradFill>
                <a:latin typeface="Segoe Pro Light"/>
                <a:ea typeface="+mn-ea"/>
                <a:cs typeface="+mn-cs"/>
              </a:defRPr>
            </a:lvl4pPr>
            <a:lvl5pPr marL="0" marR="0" indent="0" algn="l" defTabSz="914363" rtl="0" eaLnBrk="1" fontAlgn="auto" latinLnBrk="0" hangingPunct="1">
              <a:lnSpc>
                <a:spcPct val="90000"/>
              </a:lnSpc>
              <a:spcBef>
                <a:spcPct val="20000"/>
              </a:spcBef>
              <a:spcAft>
                <a:spcPts val="0"/>
              </a:spcAft>
              <a:buClrTx/>
              <a:buSzPct val="90000"/>
              <a:buFontTx/>
              <a:buNone/>
              <a:tabLst>
                <a:tab pos="1255713" algn="l"/>
              </a:tabLst>
              <a:defRPr sz="1866" kern="1200" spc="0" baseline="0">
                <a:gradFill>
                  <a:gsLst>
                    <a:gs pos="1250">
                      <a:schemeClr val="bg2"/>
                    </a:gs>
                    <a:gs pos="100000">
                      <a:schemeClr val="bg2"/>
                    </a:gs>
                  </a:gsLst>
                  <a:lin ang="5400000" scaled="0"/>
                </a:gradFill>
                <a:latin typeface="Segoe Pro Ligh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2400" dirty="0"/>
          </a:p>
        </p:txBody>
      </p:sp>
      <p:sp>
        <p:nvSpPr>
          <p:cNvPr id="13" name="TextBox 12"/>
          <p:cNvSpPr txBox="1">
            <a:spLocks/>
          </p:cNvSpPr>
          <p:nvPr userDrawn="1"/>
        </p:nvSpPr>
        <p:spPr>
          <a:xfrm>
            <a:off x="-781" y="4469607"/>
            <a:ext cx="5486400" cy="778667"/>
          </a:xfrm>
          <a:prstGeom prst="rect">
            <a:avLst/>
          </a:prstGeom>
          <a:solidFill>
            <a:schemeClr val="bg1">
              <a:lumMod val="95000"/>
              <a:alpha val="80000"/>
            </a:schemeClr>
          </a:solidFill>
          <a:ln>
            <a:noFill/>
          </a:ln>
        </p:spPr>
        <p:txBody>
          <a:bodyPr wrap="square" lIns="0" tIns="0" rIns="0" bIns="0" rtlCol="0" anchor="ctr">
            <a:noAutofit/>
          </a:bodyPr>
          <a:lstStyle/>
          <a:p>
            <a:pPr marL="182880" marR="0" lvl="0" indent="0" algn="l" defTabSz="914363" rtl="0" eaLnBrk="1" fontAlgn="auto" latinLnBrk="0" hangingPunct="1">
              <a:lnSpc>
                <a:spcPct val="90000"/>
              </a:lnSpc>
              <a:spcBef>
                <a:spcPct val="20000"/>
              </a:spcBef>
              <a:spcAft>
                <a:spcPts val="0"/>
              </a:spcAft>
              <a:buClrTx/>
              <a:buSzPct val="80000"/>
              <a:buFont typeface="Arial" pitchFamily="34" charset="0"/>
              <a:buNone/>
              <a:tabLst/>
            </a:pPr>
            <a:r>
              <a:rPr lang="en-US" sz="2400" kern="1200" spc="-70" baseline="0" dirty="0">
                <a:solidFill>
                  <a:srgbClr val="333333"/>
                </a:solidFill>
                <a:latin typeface="+mj-lt"/>
                <a:ea typeface="+mn-ea"/>
                <a:cs typeface="+mn-cs"/>
              </a:rPr>
              <a:t>Gokan Ozcifci (RL, MVP)</a:t>
            </a:r>
          </a:p>
        </p:txBody>
      </p:sp>
      <p:sp>
        <p:nvSpPr>
          <p:cNvPr id="16" name="Text Placeholder 9"/>
          <p:cNvSpPr>
            <a:spLocks noGrp="1"/>
          </p:cNvSpPr>
          <p:nvPr>
            <p:ph type="body" sz="quarter" idx="17" hasCustomPrompt="1"/>
          </p:nvPr>
        </p:nvSpPr>
        <p:spPr>
          <a:xfrm>
            <a:off x="0" y="4090988"/>
            <a:ext cx="5486400" cy="378620"/>
          </a:xfrm>
          <a:solidFill>
            <a:schemeClr val="bg1">
              <a:lumMod val="95000"/>
              <a:alpha val="80000"/>
            </a:schemeClr>
          </a:solidFill>
          <a:ln>
            <a:noFill/>
          </a:ln>
        </p:spPr>
        <p:txBody>
          <a:bodyPr lIns="182880" anchor="ctr">
            <a:normAutofit/>
          </a:bodyPr>
          <a:lstStyle>
            <a:lvl1pPr marL="0" indent="0">
              <a:buNone/>
              <a:defRPr sz="2400" b="1" baseline="0"/>
            </a:lvl1pPr>
            <a:lvl2pPr marL="0" indent="0">
              <a:buFontTx/>
              <a:buNone/>
              <a:defRPr>
                <a:latin typeface="+mj-lt"/>
              </a:defRPr>
            </a:lvl2pPr>
          </a:lstStyle>
          <a:p>
            <a:pPr lvl="1"/>
            <a:r>
              <a:rPr lang="en-US" dirty="0"/>
              <a:t>Twitter Handle</a:t>
            </a:r>
          </a:p>
        </p:txBody>
      </p:sp>
      <p:sp>
        <p:nvSpPr>
          <p:cNvPr id="9" name="TextBox 8"/>
          <p:cNvSpPr txBox="1"/>
          <p:nvPr userDrawn="1"/>
        </p:nvSpPr>
        <p:spPr>
          <a:xfrm>
            <a:off x="9799328" y="2535259"/>
            <a:ext cx="2254566" cy="615553"/>
          </a:xfrm>
          <a:prstGeom prst="rect">
            <a:avLst/>
          </a:prstGeom>
          <a:noFill/>
        </p:spPr>
        <p:txBody>
          <a:bodyPr wrap="square" lIns="0" tIns="0" rIns="0" bIns="0" rtlCol="0">
            <a:spAutoFit/>
          </a:bodyPr>
          <a:lstStyle/>
          <a:p>
            <a:r>
              <a:rPr lang="fr-CA" sz="2000" spc="-70" baseline="0" dirty="0">
                <a:solidFill>
                  <a:schemeClr val="bg1"/>
                </a:solidFill>
                <a:latin typeface="+mj-lt"/>
              </a:rPr>
              <a:t>SharePoint Saturday Dubaï</a:t>
            </a:r>
            <a:endParaRPr lang="fr-CA" sz="2000" spc="-70" dirty="0">
              <a:solidFill>
                <a:schemeClr val="bg1"/>
              </a:solidFill>
              <a:latin typeface="+mj-lt"/>
            </a:endParaRPr>
          </a:p>
        </p:txBody>
      </p:sp>
      <p:pic>
        <p:nvPicPr>
          <p:cNvPr id="8" name="Imag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851215" y="2449340"/>
            <a:ext cx="795994" cy="787389"/>
          </a:xfrm>
          <a:prstGeom prst="rect">
            <a:avLst/>
          </a:prstGeom>
        </p:spPr>
      </p:pic>
    </p:spTree>
    <p:extLst>
      <p:ext uri="{BB962C8B-B14F-4D97-AF65-F5344CB8AC3E}">
        <p14:creationId xmlns:p14="http://schemas.microsoft.com/office/powerpoint/2010/main" val="228670272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Color block content with photo on right">
    <p:spTree>
      <p:nvGrpSpPr>
        <p:cNvPr id="1" name=""/>
        <p:cNvGrpSpPr/>
        <p:nvPr/>
      </p:nvGrpSpPr>
      <p:grpSpPr>
        <a:xfrm>
          <a:off x="0" y="0"/>
          <a:ext cx="0" cy="0"/>
          <a:chOff x="0" y="0"/>
          <a:chExt cx="0" cy="0"/>
        </a:xfrm>
      </p:grpSpPr>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a:t>Click to insert photo.</a:t>
            </a:r>
          </a:p>
        </p:txBody>
      </p:sp>
      <p:sp>
        <p:nvSpPr>
          <p:cNvPr id="6" name="Rectangle 5"/>
          <p:cNvSpPr/>
          <p:nvPr userDrawn="1"/>
        </p:nvSpPr>
        <p:spPr bwMode="white">
          <a:xfrm>
            <a:off x="-1" y="-1"/>
            <a:ext cx="6276975" cy="6858001"/>
          </a:xfrm>
          <a:prstGeom prst="rect">
            <a:avLst/>
          </a:prstGeom>
          <a:solidFill>
            <a:srgbClr val="00539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9" name="Content Placeholder 5"/>
          <p:cNvSpPr>
            <a:spLocks noGrp="1"/>
          </p:cNvSpPr>
          <p:nvPr>
            <p:ph sz="quarter" idx="13"/>
          </p:nvPr>
        </p:nvSpPr>
        <p:spPr>
          <a:xfrm>
            <a:off x="520699" y="2734985"/>
            <a:ext cx="5444165" cy="332399"/>
          </a:xfrm>
          <a:prstGeom prst="rect">
            <a:avLst/>
          </a:prstGeom>
        </p:spPr>
        <p:txBody>
          <a:bodyPr>
            <a:spAutoFit/>
          </a:bodyPr>
          <a:lstStyle>
            <a:lvl1pPr marL="0" indent="0">
              <a:spcBef>
                <a:spcPts val="1200"/>
              </a:spcBef>
              <a:buFont typeface="Arial" pitchFamily="34" charset="0"/>
              <a:buNone/>
              <a:defRPr lang="en-US" sz="2400" kern="1200" spc="0" dirty="0" smtClean="0">
                <a:gradFill>
                  <a:gsLst>
                    <a:gs pos="100000">
                      <a:schemeClr val="bg1"/>
                    </a:gs>
                    <a:gs pos="0">
                      <a:schemeClr val="bg1"/>
                    </a:gs>
                  </a:gsLst>
                  <a:lin ang="5400000" scaled="0"/>
                </a:gradFill>
                <a:latin typeface="+mj-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dirty="0"/>
              <a:t>Click to edit Master text styles</a:t>
            </a:r>
          </a:p>
        </p:txBody>
      </p:sp>
      <p:sp>
        <p:nvSpPr>
          <p:cNvPr id="8" name="Text Placeholder 2"/>
          <p:cNvSpPr>
            <a:spLocks noGrp="1"/>
          </p:cNvSpPr>
          <p:nvPr>
            <p:ph type="body" idx="15" hasCustomPrompt="1"/>
          </p:nvPr>
        </p:nvSpPr>
        <p:spPr>
          <a:xfrm>
            <a:off x="518966" y="1447801"/>
            <a:ext cx="5433533" cy="1107996"/>
          </a:xfrm>
          <a:prstGeom prst="rect">
            <a:avLst/>
          </a:prstGeom>
        </p:spPr>
        <p:txBody>
          <a:bodyPr>
            <a:sp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a:t>Click to edit Master text styles.</a:t>
            </a:r>
          </a:p>
        </p:txBody>
      </p:sp>
    </p:spTree>
    <p:extLst>
      <p:ext uri="{BB962C8B-B14F-4D97-AF65-F5344CB8AC3E}">
        <p14:creationId xmlns:p14="http://schemas.microsoft.com/office/powerpoint/2010/main" val="269267222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Color block content with text on left">
    <p:spTree>
      <p:nvGrpSpPr>
        <p:cNvPr id="1" name=""/>
        <p:cNvGrpSpPr/>
        <p:nvPr/>
      </p:nvGrpSpPr>
      <p:grpSpPr>
        <a:xfrm>
          <a:off x="0" y="0"/>
          <a:ext cx="0" cy="0"/>
          <a:chOff x="0" y="0"/>
          <a:chExt cx="0" cy="0"/>
        </a:xfrm>
      </p:grpSpPr>
      <p:sp>
        <p:nvSpPr>
          <p:cNvPr id="5" name="Rectangle 4"/>
          <p:cNvSpPr/>
          <p:nvPr userDrawn="1"/>
        </p:nvSpPr>
        <p:spPr bwMode="white">
          <a:xfrm>
            <a:off x="5905501" y="-1"/>
            <a:ext cx="6283324" cy="6858001"/>
          </a:xfrm>
          <a:prstGeom prst="rect">
            <a:avLst/>
          </a:prstGeom>
          <a:solidFill>
            <a:srgbClr val="00539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242154" y="1447800"/>
            <a:ext cx="5433533" cy="1107996"/>
          </a:xfrm>
          <a:prstGeom prst="rect">
            <a:avLst/>
          </a:prstGeom>
        </p:spPr>
        <p:txBody>
          <a:bodyPr>
            <a:sp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a:t>Click to edit Master text styles.</a:t>
            </a:r>
          </a:p>
        </p:txBody>
      </p:sp>
      <p:sp>
        <p:nvSpPr>
          <p:cNvPr id="7" name="Content Placeholder 5"/>
          <p:cNvSpPr>
            <a:spLocks noGrp="1"/>
          </p:cNvSpPr>
          <p:nvPr>
            <p:ph sz="quarter" idx="4"/>
          </p:nvPr>
        </p:nvSpPr>
        <p:spPr>
          <a:xfrm>
            <a:off x="266437" y="1447800"/>
            <a:ext cx="5484740" cy="332399"/>
          </a:xfrm>
          <a:prstGeom prst="rect">
            <a:avLst/>
          </a:prstGeom>
        </p:spPr>
        <p:txBody>
          <a:bodyPr>
            <a:spAutoFit/>
          </a:bodyPr>
          <a:lstStyle>
            <a:lvl1pPr marL="0" indent="0">
              <a:spcBef>
                <a:spcPts val="1200"/>
              </a:spcBef>
              <a:buNone/>
              <a:defRPr lang="en-US" sz="2400" kern="1200" spc="0" dirty="0" smtClean="0">
                <a:gradFill>
                  <a:gsLst>
                    <a:gs pos="100000">
                      <a:schemeClr val="bg2"/>
                    </a:gs>
                    <a:gs pos="0">
                      <a:schemeClr val="bg2"/>
                    </a:gs>
                  </a:gsLst>
                  <a:lin ang="5400000" scaled="0"/>
                </a:gradFill>
                <a:latin typeface="+mj-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dirty="0"/>
              <a:t>Click to edit Master text styles</a:t>
            </a:r>
          </a:p>
        </p:txBody>
      </p:sp>
    </p:spTree>
    <p:extLst>
      <p:ext uri="{BB962C8B-B14F-4D97-AF65-F5344CB8AC3E}">
        <p14:creationId xmlns:p14="http://schemas.microsoft.com/office/powerpoint/2010/main" val="165299830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Color block content with photo on left">
    <p:spTree>
      <p:nvGrpSpPr>
        <p:cNvPr id="1" name=""/>
        <p:cNvGrpSpPr/>
        <p:nvPr/>
      </p:nvGrpSpPr>
      <p:grpSpPr>
        <a:xfrm>
          <a:off x="0" y="0"/>
          <a:ext cx="0" cy="0"/>
          <a:chOff x="0" y="0"/>
          <a:chExt cx="0" cy="0"/>
        </a:xfrm>
      </p:grpSpPr>
      <p:sp>
        <p:nvSpPr>
          <p:cNvPr id="6" name="Rectangle 5"/>
          <p:cNvSpPr/>
          <p:nvPr userDrawn="1"/>
        </p:nvSpPr>
        <p:spPr bwMode="white">
          <a:xfrm>
            <a:off x="5905501" y="-1"/>
            <a:ext cx="6283324" cy="6858001"/>
          </a:xfrm>
          <a:prstGeom prst="rect">
            <a:avLst/>
          </a:prstGeom>
          <a:solidFill>
            <a:srgbClr val="00539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400" kern="1200" spc="0" dirty="0" smtClean="0">
                <a:gradFill>
                  <a:gsLst>
                    <a:gs pos="100000">
                      <a:schemeClr val="bg1"/>
                    </a:gs>
                    <a:gs pos="0">
                      <a:schemeClr val="bg1"/>
                    </a:gs>
                  </a:gsLst>
                  <a:lin ang="5400000" scaled="0"/>
                </a:gradFill>
                <a:latin typeface="+mj-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dirty="0"/>
              <a:t>Click to edit Master text styles</a:t>
            </a:r>
          </a:p>
        </p:txBody>
      </p:sp>
      <p:sp>
        <p:nvSpPr>
          <p:cNvPr id="4" name="Picture Placeholder 3"/>
          <p:cNvSpPr>
            <a:spLocks noGrp="1"/>
          </p:cNvSpPr>
          <p:nvPr>
            <p:ph type="pic" sz="quarter" idx="14" hasCustomPrompt="1"/>
          </p:nvPr>
        </p:nvSpPr>
        <p:spPr>
          <a:xfrm>
            <a:off x="0" y="0"/>
            <a:ext cx="5967413" cy="6858000"/>
          </a:xfrm>
        </p:spPr>
        <p:txBody>
          <a:bodyPr lIns="182880" anchor="ctr"/>
          <a:lstStyle>
            <a:lvl1pPr marL="0" indent="0" algn="l">
              <a:buNone/>
              <a:defRPr/>
            </a:lvl1pPr>
          </a:lstStyle>
          <a:p>
            <a:r>
              <a:rPr lang="en-US" dirty="0"/>
              <a:t>Click to insert photo.</a:t>
            </a:r>
          </a:p>
        </p:txBody>
      </p:sp>
    </p:spTree>
    <p:extLst>
      <p:ext uri="{BB962C8B-B14F-4D97-AF65-F5344CB8AC3E}">
        <p14:creationId xmlns:p14="http://schemas.microsoft.com/office/powerpoint/2010/main" val="279596982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noFill/>
        </p:spPr>
        <p:txBody>
          <a:bodyPr/>
          <a:lstStyle>
            <a:lvl1pPr>
              <a:defRPr>
                <a:solidFill>
                  <a:srgbClr val="00539F"/>
                </a:solidFill>
              </a:defRPr>
            </a:lvl1pPr>
          </a:lstStyle>
          <a:p>
            <a:r>
              <a:rPr lang="en-US" dirty="0"/>
              <a:t>Slide for Developer Code</a:t>
            </a:r>
          </a:p>
        </p:txBody>
      </p:sp>
      <p:sp>
        <p:nvSpPr>
          <p:cNvPr id="5" name="Text Placeholder 4"/>
          <p:cNvSpPr>
            <a:spLocks noGrp="1"/>
          </p:cNvSpPr>
          <p:nvPr>
            <p:ph type="body" sz="quarter" idx="10"/>
          </p:nvPr>
        </p:nvSpPr>
        <p:spPr>
          <a:xfrm>
            <a:off x="518318" y="1825171"/>
            <a:ext cx="11152188" cy="1077897"/>
          </a:xfrm>
          <a:solidFill>
            <a:srgbClr val="002656"/>
          </a:solidFill>
          <a:ln w="76200" cap="flat">
            <a:solidFill>
              <a:srgbClr val="7FC1D9"/>
            </a:solidFill>
            <a:miter lim="800000"/>
          </a:ln>
        </p:spPr>
        <p:txBody>
          <a:bodyPr lIns="360000" tIns="360000" rIns="360000" bIns="360000">
            <a:spAutoFit/>
          </a:bodyPr>
          <a:lstStyle>
            <a:lvl1pPr marL="0" indent="0">
              <a:lnSpc>
                <a:spcPct val="95000"/>
              </a:lnSpc>
              <a:buNone/>
              <a:defRPr sz="2400">
                <a:solidFill>
                  <a:schemeClr val="bg1"/>
                </a:solidFill>
                <a:latin typeface="Consolas" pitchFamily="49" charset="0"/>
                <a:cs typeface="Consolas" pitchFamily="49" charset="0"/>
              </a:defRPr>
            </a:lvl1pPr>
            <a:lvl2pPr marL="339725" indent="0">
              <a:lnSpc>
                <a:spcPct val="95000"/>
              </a:lnSpc>
              <a:buNone/>
              <a:defRPr>
                <a:solidFill>
                  <a:schemeClr val="bg1"/>
                </a:solidFill>
                <a:latin typeface="Consolas" pitchFamily="49" charset="0"/>
                <a:cs typeface="Consolas" pitchFamily="49" charset="0"/>
              </a:defRPr>
            </a:lvl2pPr>
            <a:lvl3pPr marL="573088" indent="0">
              <a:lnSpc>
                <a:spcPct val="95000"/>
              </a:lnSpc>
              <a:buNone/>
              <a:defRPr>
                <a:solidFill>
                  <a:schemeClr val="bg1"/>
                </a:solidFill>
                <a:latin typeface="Consolas" pitchFamily="49" charset="0"/>
                <a:cs typeface="Consolas" pitchFamily="49" charset="0"/>
              </a:defRPr>
            </a:lvl3pPr>
            <a:lvl4pPr marL="798513" indent="0">
              <a:lnSpc>
                <a:spcPct val="95000"/>
              </a:lnSpc>
              <a:buNone/>
              <a:defRPr>
                <a:solidFill>
                  <a:schemeClr val="bg1"/>
                </a:solidFill>
                <a:latin typeface="Consolas" pitchFamily="49" charset="0"/>
                <a:cs typeface="Consolas" pitchFamily="49" charset="0"/>
              </a:defRPr>
            </a:lvl4pPr>
            <a:lvl5pPr marL="1030288" indent="0">
              <a:lnSpc>
                <a:spcPct val="95000"/>
              </a:lnSpc>
              <a:buNone/>
              <a:defRPr>
                <a:solidFill>
                  <a:schemeClr val="bg1"/>
                </a:solidFill>
                <a:latin typeface="Consolas" pitchFamily="49" charset="0"/>
                <a:cs typeface="Consolas" pitchFamily="49" charset="0"/>
              </a:defRPr>
            </a:lvl5pPr>
          </a:lstStyle>
          <a:p>
            <a:pPr lvl="0"/>
            <a:r>
              <a:rPr lang="en-US" dirty="0"/>
              <a:t>Click to edit Master text styles</a:t>
            </a:r>
          </a:p>
        </p:txBody>
      </p:sp>
      <p:sp>
        <p:nvSpPr>
          <p:cNvPr id="4" name="Rectangle 3"/>
          <p:cNvSpPr/>
          <p:nvPr userDrawn="1"/>
        </p:nvSpPr>
        <p:spPr bwMode="auto">
          <a:xfrm>
            <a:off x="479425" y="1431471"/>
            <a:ext cx="11229975" cy="393700"/>
          </a:xfrm>
          <a:prstGeom prst="rect">
            <a:avLst/>
          </a:prstGeom>
          <a:solidFill>
            <a:srgbClr val="7FC1D9"/>
          </a:solidFill>
          <a:ln>
            <a:solidFill>
              <a:srgbClr val="7FC1D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56257738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a:solidFill>
                  <a:schemeClr val="accent1"/>
                </a:solidFill>
              </a:defRPr>
            </a:lvl1pPr>
          </a:lstStyle>
          <a:p>
            <a:r>
              <a:rPr lang="en-US" dirty="0"/>
              <a:t>Click to edit Master title style</a:t>
            </a:r>
          </a:p>
        </p:txBody>
      </p:sp>
      <p:sp>
        <p:nvSpPr>
          <p:cNvPr id="5" name="Text Placeholder 4"/>
          <p:cNvSpPr>
            <a:spLocks noGrp="1"/>
          </p:cNvSpPr>
          <p:nvPr>
            <p:ph type="body" sz="quarter" idx="10"/>
          </p:nvPr>
        </p:nvSpPr>
        <p:spPr>
          <a:xfrm>
            <a:off x="519112" y="1447799"/>
            <a:ext cx="11149013" cy="2043636"/>
          </a:xfrm>
          <a:prstGeom prst="rect">
            <a:avLst/>
          </a:prstGeom>
        </p:spPr>
        <p:txBody>
          <a:bodyPr/>
          <a:lstStyle>
            <a:lvl1pPr marL="284163" indent="-284163">
              <a:buFont typeface="Wingdings" pitchFamily="2" charset="2"/>
              <a:buChar char=""/>
              <a:defRPr sz="4000">
                <a:solidFill>
                  <a:srgbClr val="333333"/>
                </a:solidFill>
              </a:defRPr>
            </a:lvl1pPr>
            <a:lvl2pPr marL="517525" indent="-233363">
              <a:buFont typeface="Wingdings" pitchFamily="2" charset="2"/>
              <a:buChar char=""/>
              <a:defRPr>
                <a:solidFill>
                  <a:srgbClr val="333333"/>
                </a:solidFill>
                <a:latin typeface="+mn-lt"/>
              </a:defRPr>
            </a:lvl2pPr>
            <a:lvl3pPr marL="741363" indent="-223838">
              <a:buFont typeface="Wingdings" pitchFamily="2" charset="2"/>
              <a:buChar char=""/>
              <a:tabLst/>
              <a:defRPr>
                <a:solidFill>
                  <a:srgbClr val="333333"/>
                </a:solidFill>
                <a:latin typeface="+mn-lt"/>
              </a:defRPr>
            </a:lvl3pPr>
            <a:lvl4pPr marL="914400" indent="-173038">
              <a:buFont typeface="Wingdings" pitchFamily="2" charset="2"/>
              <a:buChar char=""/>
              <a:defRPr>
                <a:solidFill>
                  <a:srgbClr val="333333"/>
                </a:solidFill>
                <a:latin typeface="+mn-lt"/>
              </a:defRPr>
            </a:lvl4pPr>
            <a:lvl5pPr marL="1087438" indent="-173038">
              <a:buFont typeface="Wingdings" pitchFamily="2" charset="2"/>
              <a:buChar char=""/>
              <a:tabLst/>
              <a:defRPr>
                <a:solidFill>
                  <a:srgbClr val="333333"/>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173874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pic>
        <p:nvPicPr>
          <p:cNvPr id="6" name="Grafik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740895" y="6335422"/>
            <a:ext cx="3447930" cy="519303"/>
          </a:xfrm>
          <a:prstGeom prst="rect">
            <a:avLst/>
          </a:prstGeom>
        </p:spPr>
      </p:pic>
    </p:spTree>
    <p:extLst>
      <p:ext uri="{BB962C8B-B14F-4D97-AF65-F5344CB8AC3E}">
        <p14:creationId xmlns:p14="http://schemas.microsoft.com/office/powerpoint/2010/main" val="4090153261"/>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3" y="1447799"/>
            <a:ext cx="11149013" cy="1975926"/>
          </a:xfrm>
          <a:prstGeom prst="rect">
            <a:avLst/>
          </a:prstGeom>
        </p:spPr>
        <p:txBody>
          <a:bodyPr/>
          <a:lstStyle>
            <a:lvl1pPr marL="0" indent="0">
              <a:spcBef>
                <a:spcPts val="2399"/>
              </a:spcBef>
              <a:buNone/>
              <a:defRPr sz="3999">
                <a:gradFill>
                  <a:gsLst>
                    <a:gs pos="100000">
                      <a:schemeClr val="bg2"/>
                    </a:gs>
                    <a:gs pos="0">
                      <a:schemeClr val="bg2"/>
                    </a:gs>
                  </a:gsLst>
                  <a:lin ang="5400000" scaled="0"/>
                </a:gradFill>
                <a:latin typeface="+mj-lt"/>
              </a:defRPr>
            </a:lvl1pPr>
            <a:lvl2pPr marL="0" indent="0">
              <a:buNone/>
              <a:defRPr sz="1999">
                <a:gradFill>
                  <a:gsLst>
                    <a:gs pos="100000">
                      <a:schemeClr val="bg2"/>
                    </a:gs>
                    <a:gs pos="0">
                      <a:schemeClr val="bg2"/>
                    </a:gs>
                  </a:gsLst>
                  <a:lin ang="5400000" scaled="0"/>
                </a:gradFill>
              </a:defRPr>
            </a:lvl2pPr>
            <a:lvl3pPr marL="231705" indent="0">
              <a:buNone/>
              <a:defRPr sz="1999">
                <a:gradFill>
                  <a:gsLst>
                    <a:gs pos="100000">
                      <a:schemeClr val="bg2"/>
                    </a:gs>
                    <a:gs pos="0">
                      <a:schemeClr val="bg2"/>
                    </a:gs>
                  </a:gsLst>
                  <a:lin ang="5400000" scaled="0"/>
                </a:gradFill>
              </a:defRPr>
            </a:lvl3pPr>
            <a:lvl4pPr marL="457063" indent="0">
              <a:buNone/>
              <a:defRPr sz="1999">
                <a:gradFill>
                  <a:gsLst>
                    <a:gs pos="100000">
                      <a:schemeClr val="bg2"/>
                    </a:gs>
                    <a:gs pos="0">
                      <a:schemeClr val="bg2"/>
                    </a:gs>
                  </a:gsLst>
                  <a:lin ang="5400000" scaled="0"/>
                </a:gradFill>
              </a:defRPr>
            </a:lvl4pPr>
            <a:lvl5pPr marL="693530" indent="0">
              <a:buNone/>
              <a:defRPr sz="1999">
                <a:gradFill>
                  <a:gsLst>
                    <a:gs pos="100000">
                      <a:schemeClr val="bg2"/>
                    </a:gs>
                    <a:gs pos="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126"/>
            <a:fld id="{CCBC3394-D7D4-4493-8076-76FBA3F60B25}" type="slidenum">
              <a:rPr lang="en-US" smtClean="0">
                <a:gradFill>
                  <a:gsLst>
                    <a:gs pos="100000">
                      <a:srgbClr val="797A7D"/>
                    </a:gs>
                    <a:gs pos="0">
                      <a:srgbClr val="797A7D"/>
                    </a:gs>
                  </a:gsLst>
                  <a:lin ang="5400000" scaled="0"/>
                </a:gradFill>
              </a:rPr>
              <a:pPr defTabSz="914126"/>
              <a:t>‹N°›</a:t>
            </a:fld>
            <a:endParaRPr lang="en-US">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3572994011"/>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userDrawn="1">
  <p:cSld name="Main Content">
    <p:spTree>
      <p:nvGrpSpPr>
        <p:cNvPr id="1" name=""/>
        <p:cNvGrpSpPr/>
        <p:nvPr/>
      </p:nvGrpSpPr>
      <p:grpSpPr>
        <a:xfrm>
          <a:off x="0" y="0"/>
          <a:ext cx="0" cy="0"/>
          <a:chOff x="0" y="0"/>
          <a:chExt cx="0" cy="0"/>
        </a:xfrm>
      </p:grpSpPr>
      <p:sp>
        <p:nvSpPr>
          <p:cNvPr id="9" name="Rectangle 8"/>
          <p:cNvSpPr/>
          <p:nvPr userDrawn="1"/>
        </p:nvSpPr>
        <p:spPr bwMode="ltGray">
          <a:xfrm>
            <a:off x="0" y="6415669"/>
            <a:ext cx="12188825" cy="442332"/>
          </a:xfrm>
          <a:prstGeom prst="rect">
            <a:avLst/>
          </a:prstGeom>
          <a:solidFill>
            <a:srgbClr val="252525"/>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399"/>
          </a:p>
        </p:txBody>
      </p:sp>
      <p:sp>
        <p:nvSpPr>
          <p:cNvPr id="16" name="Rectangle 15"/>
          <p:cNvSpPr/>
          <p:nvPr userDrawn="1"/>
        </p:nvSpPr>
        <p:spPr bwMode="ltGray">
          <a:xfrm>
            <a:off x="0" y="329"/>
            <a:ext cx="12188825" cy="45719"/>
          </a:xfrm>
          <a:prstGeom prst="rect">
            <a:avLst/>
          </a:prstGeom>
          <a:solidFill>
            <a:srgbClr val="EC3C0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399"/>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35956" y="8541707"/>
            <a:ext cx="1143426" cy="344965"/>
          </a:xfrm>
          <a:prstGeom prst="rect">
            <a:avLst/>
          </a:prstGeom>
        </p:spPr>
      </p:pic>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14603" y="6472605"/>
            <a:ext cx="871073" cy="346540"/>
          </a:xfrm>
          <a:prstGeom prst="rect">
            <a:avLst/>
          </a:prstGeom>
        </p:spPr>
      </p:pic>
      <p:sp>
        <p:nvSpPr>
          <p:cNvPr id="10" name="Date Placeholder 3"/>
          <p:cNvSpPr txBox="1">
            <a:spLocks/>
          </p:cNvSpPr>
          <p:nvPr userDrawn="1"/>
        </p:nvSpPr>
        <p:spPr>
          <a:xfrm>
            <a:off x="485571" y="6454020"/>
            <a:ext cx="2844059" cy="365125"/>
          </a:xfrm>
          <a:prstGeom prst="rect">
            <a:avLst/>
          </a:prstGeom>
        </p:spPr>
        <p:txBody>
          <a:bodyPr vert="horz" lIns="121888" tIns="60944" rIns="121888" bIns="60944" rtlCol="0" anchor="ctr"/>
          <a:lstStyle>
            <a:defPPr>
              <a:defRPr lang="en-US"/>
            </a:defPPr>
            <a:lvl1pPr marL="0" algn="l"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600" dirty="0">
                <a:solidFill>
                  <a:schemeClr val="bg1">
                    <a:lumMod val="85000"/>
                  </a:schemeClr>
                </a:solidFill>
                <a:latin typeface="Segoe UI Semilight" panose="020B0402040204020203" pitchFamily="34" charset="0"/>
                <a:cs typeface="Segoe UI Semilight" panose="020B0402040204020203" pitchFamily="34" charset="0"/>
              </a:rPr>
              <a:t>WWW.COLLAB365.EVENTS</a:t>
            </a:r>
          </a:p>
        </p:txBody>
      </p:sp>
    </p:spTree>
    <p:extLst>
      <p:ext uri="{BB962C8B-B14F-4D97-AF65-F5344CB8AC3E}">
        <p14:creationId xmlns:p14="http://schemas.microsoft.com/office/powerpoint/2010/main" val="16881452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3" y="1447800"/>
            <a:ext cx="11149013" cy="5181601"/>
          </a:xfrm>
          <a:prstGeom prst="rect">
            <a:avLst/>
          </a:prstGeom>
        </p:spPr>
        <p:txBody>
          <a:bodyPr/>
          <a:lstStyle>
            <a:lvl1pPr marL="0" indent="0">
              <a:spcBef>
                <a:spcPts val="2399"/>
              </a:spcBef>
              <a:buNone/>
              <a:defRPr sz="3999">
                <a:solidFill>
                  <a:schemeClr val="tx1">
                    <a:lumMod val="75000"/>
                    <a:lumOff val="25000"/>
                    <a:alpha val="99000"/>
                  </a:schemeClr>
                </a:solidFill>
                <a:latin typeface="+mn-lt"/>
              </a:defRPr>
            </a:lvl1pPr>
            <a:lvl2pPr marL="0" indent="0">
              <a:buNone/>
              <a:defRPr sz="1999">
                <a:solidFill>
                  <a:schemeClr val="tx1">
                    <a:lumMod val="75000"/>
                    <a:lumOff val="25000"/>
                    <a:alpha val="99000"/>
                  </a:schemeClr>
                </a:solidFill>
                <a:latin typeface="+mn-lt"/>
              </a:defRPr>
            </a:lvl2pPr>
            <a:lvl3pPr marL="231705" indent="0">
              <a:buNone/>
              <a:defRPr sz="1999">
                <a:solidFill>
                  <a:schemeClr val="tx1">
                    <a:lumMod val="75000"/>
                    <a:lumOff val="25000"/>
                    <a:alpha val="99000"/>
                  </a:schemeClr>
                </a:solidFill>
                <a:latin typeface="+mn-lt"/>
              </a:defRPr>
            </a:lvl3pPr>
            <a:lvl4pPr marL="457063" indent="0">
              <a:buNone/>
              <a:defRPr sz="1999">
                <a:solidFill>
                  <a:schemeClr val="tx1">
                    <a:lumMod val="75000"/>
                    <a:lumOff val="25000"/>
                    <a:alpha val="99000"/>
                  </a:schemeClr>
                </a:solidFill>
                <a:latin typeface="+mn-lt"/>
              </a:defRPr>
            </a:lvl4pPr>
            <a:lvl5pPr marL="693530" indent="0">
              <a:buNone/>
              <a:defRPr sz="1999">
                <a:solidFill>
                  <a:schemeClr val="tx1">
                    <a:lumMod val="75000"/>
                    <a:lumOff val="25000"/>
                    <a:alpha val="99000"/>
                  </a:schemeClr>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04274341"/>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Divider Slide">
    <p:bg>
      <p:bgPr>
        <a:solidFill>
          <a:srgbClr val="3687E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p:spPr>
        <p:txBody>
          <a:bodyPr anchor="b" anchorCtr="0"/>
          <a:lstStyle>
            <a:lvl1pPr>
              <a:defRPr sz="8800" spc="-300" baseline="0">
                <a:gradFill>
                  <a:gsLst>
                    <a:gs pos="100000">
                      <a:schemeClr val="bg1"/>
                    </a:gs>
                    <a:gs pos="0">
                      <a:schemeClr val="bg1"/>
                    </a:gs>
                  </a:gsLst>
                  <a:lin ang="5400000" scaled="0"/>
                </a:gradFill>
              </a:defRPr>
            </a:lvl1pPr>
          </a:lstStyle>
          <a:p>
            <a:r>
              <a:rPr lang="en-US" dirty="0"/>
              <a:t>Click to edit title style</a:t>
            </a:r>
          </a:p>
        </p:txBody>
      </p:sp>
    </p:spTree>
    <p:extLst>
      <p:ext uri="{BB962C8B-B14F-4D97-AF65-F5344CB8AC3E}">
        <p14:creationId xmlns:p14="http://schemas.microsoft.com/office/powerpoint/2010/main" val="206575082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Section Title">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17" name="Oval 16"/>
          <p:cNvSpPr/>
          <p:nvPr userDrawn="1"/>
        </p:nvSpPr>
        <p:spPr bwMode="auto">
          <a:xfrm>
            <a:off x="10202421" y="-383422"/>
            <a:ext cx="1828800" cy="1828800"/>
          </a:xfrm>
          <a:prstGeom prst="ellipse">
            <a:avLst/>
          </a:prstGeom>
          <a:noFill/>
          <a:ln w="28575" cap="flat" cmpd="sng" algn="ctr">
            <a:solidFill>
              <a:srgbClr val="FFFFFF">
                <a:alpha val="10000"/>
              </a:srgbClr>
            </a:solidFill>
            <a:prstDash val="solid"/>
            <a:headEnd type="none" w="med" len="med"/>
            <a:tailEnd type="none" w="med" len="med"/>
          </a:ln>
          <a:effectLst/>
        </p:spPr>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marL="0" marR="0" lvl="0" indent="0" algn="ctr" defTabSz="913825" eaLnBrk="1" fontAlgn="base" latinLnBrk="0" hangingPunct="1">
              <a:lnSpc>
                <a:spcPct val="100000"/>
              </a:lnSpc>
              <a:spcBef>
                <a:spcPct val="0"/>
              </a:spcBef>
              <a:spcAft>
                <a:spcPct val="0"/>
              </a:spcAft>
              <a:buClrTx/>
              <a:buSzTx/>
              <a:buFontTx/>
              <a:buNone/>
              <a:tabLst/>
              <a:defRPr/>
            </a:pPr>
            <a:endParaRPr kumimoji="0" lang="en-US" sz="1799"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Oval 17"/>
          <p:cNvSpPr/>
          <p:nvPr userDrawn="1"/>
        </p:nvSpPr>
        <p:spPr bwMode="auto">
          <a:xfrm>
            <a:off x="9616963" y="1075694"/>
            <a:ext cx="1170916" cy="1170916"/>
          </a:xfrm>
          <a:prstGeom prst="ellipse">
            <a:avLst/>
          </a:prstGeom>
          <a:noFill/>
          <a:ln w="57150" cap="flat" cmpd="sng" algn="ctr">
            <a:solidFill>
              <a:srgbClr val="FFFFFF">
                <a:alpha val="5000"/>
              </a:srgbClr>
            </a:solidFill>
            <a:prstDash val="solid"/>
            <a:headEnd type="none" w="med" len="med"/>
            <a:tailEnd type="none" w="med" len="med"/>
          </a:ln>
          <a:effectLst/>
        </p:spPr>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marL="0" marR="0" lvl="0" indent="0" algn="ctr" defTabSz="913825" eaLnBrk="1" fontAlgn="base" latinLnBrk="0" hangingPunct="1">
              <a:lnSpc>
                <a:spcPct val="100000"/>
              </a:lnSpc>
              <a:spcBef>
                <a:spcPct val="0"/>
              </a:spcBef>
              <a:spcAft>
                <a:spcPct val="0"/>
              </a:spcAft>
              <a:buClrTx/>
              <a:buSzTx/>
              <a:buFontTx/>
              <a:buNone/>
              <a:tabLst/>
              <a:defRPr/>
            </a:pPr>
            <a:endParaRPr kumimoji="0" lang="en-US" sz="1799"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Oval 18"/>
          <p:cNvSpPr/>
          <p:nvPr userDrawn="1"/>
        </p:nvSpPr>
        <p:spPr bwMode="auto">
          <a:xfrm>
            <a:off x="9616963" y="-383422"/>
            <a:ext cx="875010" cy="875010"/>
          </a:xfrm>
          <a:prstGeom prst="ellipse">
            <a:avLst/>
          </a:prstGeom>
          <a:noFill/>
          <a:ln w="57150" cap="flat" cmpd="sng" algn="ctr">
            <a:solidFill>
              <a:srgbClr val="FFFFFF">
                <a:alpha val="5000"/>
              </a:srgbClr>
            </a:solidFill>
            <a:prstDash val="solid"/>
            <a:headEnd type="none" w="med" len="med"/>
            <a:tailEnd type="none" w="med" len="med"/>
          </a:ln>
          <a:effectLst/>
        </p:spPr>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marL="0" marR="0" lvl="0" indent="0" algn="ctr" defTabSz="913825" eaLnBrk="1" fontAlgn="base" latinLnBrk="0" hangingPunct="1">
              <a:lnSpc>
                <a:spcPct val="100000"/>
              </a:lnSpc>
              <a:spcBef>
                <a:spcPct val="0"/>
              </a:spcBef>
              <a:spcAft>
                <a:spcPct val="0"/>
              </a:spcAft>
              <a:buClrTx/>
              <a:buSzTx/>
              <a:buFontTx/>
              <a:buNone/>
              <a:tabLst/>
              <a:defRPr/>
            </a:pPr>
            <a:endParaRPr kumimoji="0" lang="en-US" sz="1799"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Oval 19"/>
          <p:cNvSpPr/>
          <p:nvPr userDrawn="1"/>
        </p:nvSpPr>
        <p:spPr bwMode="auto">
          <a:xfrm>
            <a:off x="8573550" y="1200178"/>
            <a:ext cx="665432" cy="665432"/>
          </a:xfrm>
          <a:prstGeom prst="ellipse">
            <a:avLst/>
          </a:prstGeom>
          <a:noFill/>
          <a:ln w="28575" cap="flat" cmpd="sng" algn="ctr">
            <a:solidFill>
              <a:srgbClr val="FFFFFF">
                <a:alpha val="5000"/>
              </a:srgbClr>
            </a:solidFill>
            <a:prstDash val="solid"/>
            <a:headEnd type="none" w="med" len="med"/>
            <a:tailEnd type="none" w="med" len="med"/>
          </a:ln>
          <a:effectLst/>
        </p:spPr>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marL="0" marR="0" lvl="0" indent="0" algn="ctr" defTabSz="913825" eaLnBrk="1" fontAlgn="base" latinLnBrk="0" hangingPunct="1">
              <a:lnSpc>
                <a:spcPct val="100000"/>
              </a:lnSpc>
              <a:spcBef>
                <a:spcPct val="0"/>
              </a:spcBef>
              <a:spcAft>
                <a:spcPct val="0"/>
              </a:spcAft>
              <a:buClrTx/>
              <a:buSzTx/>
              <a:buFontTx/>
              <a:buNone/>
              <a:tabLst/>
              <a:defRPr/>
            </a:pPr>
            <a:endParaRPr kumimoji="0" lang="en-US" sz="1799"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Oval 20"/>
          <p:cNvSpPr/>
          <p:nvPr userDrawn="1"/>
        </p:nvSpPr>
        <p:spPr bwMode="auto">
          <a:xfrm>
            <a:off x="9490215" y="5499901"/>
            <a:ext cx="1170916" cy="1170916"/>
          </a:xfrm>
          <a:prstGeom prst="ellipse">
            <a:avLst/>
          </a:prstGeom>
          <a:noFill/>
          <a:ln w="76200" cap="flat" cmpd="sng" algn="ctr">
            <a:solidFill>
              <a:srgbClr val="FFFFFF">
                <a:alpha val="5000"/>
              </a:srgbClr>
            </a:solidFill>
            <a:prstDash val="solid"/>
            <a:headEnd type="none" w="med" len="med"/>
            <a:tailEnd type="none" w="med" len="med"/>
          </a:ln>
          <a:effectLst/>
        </p:spPr>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marL="0" marR="0" lvl="0" indent="0" algn="ctr" defTabSz="913825" eaLnBrk="1" fontAlgn="base" latinLnBrk="0" hangingPunct="1">
              <a:lnSpc>
                <a:spcPct val="100000"/>
              </a:lnSpc>
              <a:spcBef>
                <a:spcPct val="0"/>
              </a:spcBef>
              <a:spcAft>
                <a:spcPct val="0"/>
              </a:spcAft>
              <a:buClrTx/>
              <a:buSzTx/>
              <a:buFontTx/>
              <a:buNone/>
              <a:tabLst/>
              <a:defRPr/>
            </a:pPr>
            <a:endParaRPr kumimoji="0" lang="en-US" sz="1799"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 name="Oval 21"/>
          <p:cNvSpPr/>
          <p:nvPr userDrawn="1"/>
        </p:nvSpPr>
        <p:spPr bwMode="auto">
          <a:xfrm>
            <a:off x="10755517" y="4827762"/>
            <a:ext cx="773912" cy="773912"/>
          </a:xfrm>
          <a:prstGeom prst="ellipse">
            <a:avLst/>
          </a:prstGeom>
          <a:noFill/>
          <a:ln w="19050" cap="flat" cmpd="sng" algn="ctr">
            <a:solidFill>
              <a:srgbClr val="FFFFFF">
                <a:alpha val="5000"/>
              </a:srgbClr>
            </a:solidFill>
            <a:prstDash val="solid"/>
            <a:headEnd type="none" w="med" len="med"/>
            <a:tailEnd type="none" w="med" len="med"/>
          </a:ln>
          <a:effectLst/>
        </p:spPr>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marL="0" marR="0" lvl="0" indent="0" algn="ctr" defTabSz="913825" eaLnBrk="1" fontAlgn="base" latinLnBrk="0" hangingPunct="1">
              <a:lnSpc>
                <a:spcPct val="100000"/>
              </a:lnSpc>
              <a:spcBef>
                <a:spcPct val="0"/>
              </a:spcBef>
              <a:spcAft>
                <a:spcPct val="0"/>
              </a:spcAft>
              <a:buClrTx/>
              <a:buSzTx/>
              <a:buFontTx/>
              <a:buNone/>
              <a:tabLst/>
              <a:defRPr/>
            </a:pPr>
            <a:endParaRPr kumimoji="0" lang="en-US" sz="1799"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Oval 22"/>
          <p:cNvSpPr/>
          <p:nvPr userDrawn="1"/>
        </p:nvSpPr>
        <p:spPr bwMode="auto">
          <a:xfrm>
            <a:off x="11444176" y="5356636"/>
            <a:ext cx="316712" cy="316712"/>
          </a:xfrm>
          <a:prstGeom prst="ellipse">
            <a:avLst/>
          </a:prstGeom>
          <a:noFill/>
          <a:ln w="19050" cap="flat" cmpd="sng" algn="ctr">
            <a:solidFill>
              <a:srgbClr val="FFFFFF">
                <a:alpha val="20000"/>
              </a:srgbClr>
            </a:solidFill>
            <a:prstDash val="solid"/>
            <a:headEnd type="none" w="med" len="med"/>
            <a:tailEnd type="none" w="med" len="med"/>
          </a:ln>
          <a:effectLst/>
        </p:spPr>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marL="0" marR="0" lvl="0" indent="0" algn="ctr" defTabSz="913825" eaLnBrk="1" fontAlgn="base" latinLnBrk="0" hangingPunct="1">
              <a:lnSpc>
                <a:spcPct val="100000"/>
              </a:lnSpc>
              <a:spcBef>
                <a:spcPct val="0"/>
              </a:spcBef>
              <a:spcAft>
                <a:spcPct val="0"/>
              </a:spcAft>
              <a:buClrTx/>
              <a:buSzTx/>
              <a:buFontTx/>
              <a:buNone/>
              <a:tabLst/>
              <a:defRPr/>
            </a:pPr>
            <a:endParaRPr kumimoji="0" lang="en-US" sz="1799"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Oval 23"/>
          <p:cNvSpPr/>
          <p:nvPr userDrawn="1"/>
        </p:nvSpPr>
        <p:spPr bwMode="auto">
          <a:xfrm>
            <a:off x="10850578" y="6085359"/>
            <a:ext cx="2361286" cy="2361286"/>
          </a:xfrm>
          <a:prstGeom prst="ellipse">
            <a:avLst/>
          </a:prstGeom>
          <a:noFill/>
          <a:ln w="57150" cap="flat" cmpd="sng" algn="ctr">
            <a:solidFill>
              <a:srgbClr val="FFFFFF">
                <a:alpha val="10000"/>
              </a:srgbClr>
            </a:solidFill>
            <a:prstDash val="solid"/>
            <a:headEnd type="none" w="med" len="med"/>
            <a:tailEnd type="none" w="med" len="med"/>
          </a:ln>
          <a:effectLst/>
        </p:spPr>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marL="0" marR="0" lvl="0" indent="0" algn="ctr" defTabSz="913825" eaLnBrk="1" fontAlgn="base" latinLnBrk="0" hangingPunct="1">
              <a:lnSpc>
                <a:spcPct val="100000"/>
              </a:lnSpc>
              <a:spcBef>
                <a:spcPct val="0"/>
              </a:spcBef>
              <a:spcAft>
                <a:spcPct val="0"/>
              </a:spcAft>
              <a:buClrTx/>
              <a:buSzTx/>
              <a:buFontTx/>
              <a:buNone/>
              <a:tabLst/>
              <a:defRPr/>
            </a:pPr>
            <a:endParaRPr kumimoji="0" lang="en-US" sz="1799"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 name="Oval 24"/>
          <p:cNvSpPr/>
          <p:nvPr userDrawn="1"/>
        </p:nvSpPr>
        <p:spPr bwMode="auto">
          <a:xfrm>
            <a:off x="1503469" y="1115602"/>
            <a:ext cx="1255574" cy="1255574"/>
          </a:xfrm>
          <a:prstGeom prst="ellipse">
            <a:avLst/>
          </a:prstGeom>
          <a:noFill/>
          <a:ln w="57150" cap="flat" cmpd="sng" algn="ctr">
            <a:solidFill>
              <a:srgbClr val="FFFFFF">
                <a:alpha val="5000"/>
              </a:srgbClr>
            </a:solidFill>
            <a:prstDash val="solid"/>
            <a:headEnd type="none" w="med" len="med"/>
            <a:tailEnd type="none" w="med" len="med"/>
          </a:ln>
          <a:effectLst/>
        </p:spPr>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marL="0" marR="0" lvl="0" indent="0" algn="ctr" defTabSz="913825" eaLnBrk="1" fontAlgn="base" latinLnBrk="0" hangingPunct="1">
              <a:lnSpc>
                <a:spcPct val="100000"/>
              </a:lnSpc>
              <a:spcBef>
                <a:spcPct val="0"/>
              </a:spcBef>
              <a:spcAft>
                <a:spcPct val="0"/>
              </a:spcAft>
              <a:buClrTx/>
              <a:buSzTx/>
              <a:buFontTx/>
              <a:buNone/>
              <a:tabLst/>
              <a:defRPr/>
            </a:pPr>
            <a:endParaRPr kumimoji="0" lang="en-US" sz="1799"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 name="Oval 25"/>
          <p:cNvSpPr/>
          <p:nvPr userDrawn="1"/>
        </p:nvSpPr>
        <p:spPr bwMode="auto">
          <a:xfrm>
            <a:off x="2687963" y="512952"/>
            <a:ext cx="513190" cy="513190"/>
          </a:xfrm>
          <a:prstGeom prst="ellipse">
            <a:avLst/>
          </a:prstGeom>
          <a:noFill/>
          <a:ln w="19050" cap="flat" cmpd="sng" algn="ctr">
            <a:solidFill>
              <a:srgbClr val="FFFFFF">
                <a:alpha val="20000"/>
              </a:srgbClr>
            </a:solidFill>
            <a:prstDash val="solid"/>
            <a:headEnd type="none" w="med" len="med"/>
            <a:tailEnd type="none" w="med" len="med"/>
          </a:ln>
          <a:effectLst/>
        </p:spPr>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marL="0" marR="0" lvl="0" indent="0" algn="ctr" defTabSz="913825" eaLnBrk="1" fontAlgn="base" latinLnBrk="0" hangingPunct="1">
              <a:lnSpc>
                <a:spcPct val="100000"/>
              </a:lnSpc>
              <a:spcBef>
                <a:spcPct val="0"/>
              </a:spcBef>
              <a:spcAft>
                <a:spcPct val="0"/>
              </a:spcAft>
              <a:buClrTx/>
              <a:buSzTx/>
              <a:buFontTx/>
              <a:buNone/>
              <a:tabLst/>
              <a:defRPr/>
            </a:pPr>
            <a:endParaRPr kumimoji="0" lang="en-US" sz="1799"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 name="Oval 26"/>
          <p:cNvSpPr/>
          <p:nvPr userDrawn="1"/>
        </p:nvSpPr>
        <p:spPr bwMode="auto">
          <a:xfrm>
            <a:off x="12104309" y="1011536"/>
            <a:ext cx="244474" cy="244474"/>
          </a:xfrm>
          <a:prstGeom prst="ellipse">
            <a:avLst/>
          </a:prstGeom>
          <a:noFill/>
          <a:ln w="19050" cap="flat" cmpd="sng" algn="ctr">
            <a:solidFill>
              <a:srgbClr val="FFFFFF">
                <a:alpha val="10000"/>
              </a:srgbClr>
            </a:solidFill>
            <a:prstDash val="solid"/>
            <a:headEnd type="none" w="med" len="med"/>
            <a:tailEnd type="none" w="med" len="med"/>
          </a:ln>
          <a:effectLst/>
        </p:spPr>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marL="0" marR="0" lvl="0" indent="0" algn="ctr" defTabSz="913825" eaLnBrk="1" fontAlgn="base" latinLnBrk="0" hangingPunct="1">
              <a:lnSpc>
                <a:spcPct val="100000"/>
              </a:lnSpc>
              <a:spcBef>
                <a:spcPct val="0"/>
              </a:spcBef>
              <a:spcAft>
                <a:spcPct val="0"/>
              </a:spcAft>
              <a:buClrTx/>
              <a:buSzTx/>
              <a:buFontTx/>
              <a:buNone/>
              <a:tabLst/>
              <a:defRPr/>
            </a:pPr>
            <a:endParaRPr kumimoji="0" lang="en-US" sz="1799"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 name="Oval 27"/>
          <p:cNvSpPr/>
          <p:nvPr userDrawn="1"/>
        </p:nvSpPr>
        <p:spPr bwMode="auto">
          <a:xfrm>
            <a:off x="11156211" y="1879032"/>
            <a:ext cx="875010" cy="875010"/>
          </a:xfrm>
          <a:prstGeom prst="ellipse">
            <a:avLst/>
          </a:prstGeom>
          <a:noFill/>
          <a:ln w="9525" cap="flat" cmpd="sng" algn="ctr">
            <a:solidFill>
              <a:srgbClr val="FFFFFF">
                <a:alpha val="20000"/>
              </a:srgbClr>
            </a:solidFill>
            <a:prstDash val="solid"/>
            <a:headEnd type="none" w="med" len="med"/>
            <a:tailEnd type="none" w="med" len="med"/>
          </a:ln>
          <a:effectLst/>
        </p:spPr>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marL="0" marR="0" lvl="0" indent="0" algn="ctr" defTabSz="913825" eaLnBrk="1" fontAlgn="base" latinLnBrk="0" hangingPunct="1">
              <a:lnSpc>
                <a:spcPct val="100000"/>
              </a:lnSpc>
              <a:spcBef>
                <a:spcPct val="0"/>
              </a:spcBef>
              <a:spcAft>
                <a:spcPct val="0"/>
              </a:spcAft>
              <a:buClrTx/>
              <a:buSzTx/>
              <a:buFontTx/>
              <a:buNone/>
              <a:tabLst/>
              <a:defRPr/>
            </a:pPr>
            <a:endParaRPr kumimoji="0" lang="en-US" sz="1799"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 name="Oval 28"/>
          <p:cNvSpPr/>
          <p:nvPr userDrawn="1"/>
        </p:nvSpPr>
        <p:spPr bwMode="auto">
          <a:xfrm>
            <a:off x="4973452" y="5410281"/>
            <a:ext cx="603404" cy="603404"/>
          </a:xfrm>
          <a:prstGeom prst="ellipse">
            <a:avLst/>
          </a:prstGeom>
          <a:noFill/>
          <a:ln w="38100" cap="flat" cmpd="sng" algn="ctr">
            <a:solidFill>
              <a:srgbClr val="FFFFFF">
                <a:alpha val="5000"/>
              </a:srgbClr>
            </a:solidFill>
            <a:prstDash val="solid"/>
            <a:headEnd type="none" w="med" len="med"/>
            <a:tailEnd type="none" w="med" len="med"/>
          </a:ln>
          <a:effectLst/>
        </p:spPr>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marL="0" marR="0" lvl="0" indent="0" algn="ctr" defTabSz="913825" eaLnBrk="1" fontAlgn="base" latinLnBrk="0" hangingPunct="1">
              <a:lnSpc>
                <a:spcPct val="100000"/>
              </a:lnSpc>
              <a:spcBef>
                <a:spcPct val="0"/>
              </a:spcBef>
              <a:spcAft>
                <a:spcPct val="0"/>
              </a:spcAft>
              <a:buClrTx/>
              <a:buSzTx/>
              <a:buFontTx/>
              <a:buNone/>
              <a:tabLst/>
              <a:defRPr/>
            </a:pPr>
            <a:endParaRPr kumimoji="0" lang="en-US" sz="1799"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 name="Oval 29"/>
          <p:cNvSpPr/>
          <p:nvPr userDrawn="1"/>
        </p:nvSpPr>
        <p:spPr bwMode="auto">
          <a:xfrm>
            <a:off x="5629432" y="4681875"/>
            <a:ext cx="1030108" cy="1030108"/>
          </a:xfrm>
          <a:prstGeom prst="ellipse">
            <a:avLst/>
          </a:prstGeom>
          <a:noFill/>
          <a:ln w="57150" cap="flat" cmpd="sng" algn="ctr">
            <a:solidFill>
              <a:srgbClr val="FFFFFF">
                <a:alpha val="5000"/>
              </a:srgbClr>
            </a:solidFill>
            <a:prstDash val="solid"/>
            <a:headEnd type="none" w="med" len="med"/>
            <a:tailEnd type="none" w="med" len="med"/>
          </a:ln>
          <a:effectLst/>
        </p:spPr>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marL="0" marR="0" lvl="0" indent="0" algn="ctr" defTabSz="913825" eaLnBrk="1" fontAlgn="base" latinLnBrk="0" hangingPunct="1">
              <a:lnSpc>
                <a:spcPct val="100000"/>
              </a:lnSpc>
              <a:spcBef>
                <a:spcPct val="0"/>
              </a:spcBef>
              <a:spcAft>
                <a:spcPct val="0"/>
              </a:spcAft>
              <a:buClrTx/>
              <a:buSzTx/>
              <a:buFontTx/>
              <a:buNone/>
              <a:tabLst/>
              <a:defRPr/>
            </a:pPr>
            <a:endParaRPr kumimoji="0" lang="en-US" sz="1799"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519113" y="2971952"/>
            <a:ext cx="11149013" cy="914096"/>
          </a:xfrm>
        </p:spPr>
        <p:txBody>
          <a:bodyPr anchor="ctr" anchorCtr="0"/>
          <a:lstStyle>
            <a:lvl1pPr>
              <a:defRPr sz="6598" spc="-300" baseline="0">
                <a:solidFill>
                  <a:schemeClr val="bg1">
                    <a:alpha val="99000"/>
                  </a:schemeClr>
                </a:solidFill>
              </a:defRPr>
            </a:lvl1pPr>
          </a:lstStyle>
          <a:p>
            <a:r>
              <a:rPr lang="en-US" dirty="0"/>
              <a:t>Click to edit title style</a:t>
            </a:r>
          </a:p>
        </p:txBody>
      </p:sp>
    </p:spTree>
    <p:extLst>
      <p:ext uri="{BB962C8B-B14F-4D97-AF65-F5344CB8AC3E}">
        <p14:creationId xmlns:p14="http://schemas.microsoft.com/office/powerpoint/2010/main" val="83303180"/>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Title &amp; Content, 2-color,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tx2"/>
                    </a:gs>
                    <a:gs pos="0">
                      <a:schemeClr val="tx2"/>
                    </a:gs>
                  </a:gsLst>
                  <a:lin ang="5400000" scaled="0"/>
                </a:gradFill>
                <a:latin typeface="+mj-lt"/>
              </a:defRPr>
            </a:lvl1pPr>
            <a:lvl2pPr marL="0" indent="0">
              <a:buNone/>
              <a:defRPr sz="2000">
                <a:gradFill>
                  <a:gsLst>
                    <a:gs pos="100000">
                      <a:schemeClr val="bg2"/>
                    </a:gs>
                    <a:gs pos="6000">
                      <a:schemeClr val="bg2"/>
                    </a:gs>
                  </a:gsLst>
                  <a:lin ang="5400000" scaled="0"/>
                </a:gradFill>
              </a:defRPr>
            </a:lvl2pPr>
            <a:lvl3pPr marL="231775" indent="0">
              <a:buNone/>
              <a:defRPr sz="2000">
                <a:gradFill>
                  <a:gsLst>
                    <a:gs pos="100000">
                      <a:schemeClr val="bg2"/>
                    </a:gs>
                    <a:gs pos="6000">
                      <a:schemeClr val="bg2"/>
                    </a:gs>
                  </a:gsLst>
                  <a:lin ang="5400000" scaled="0"/>
                </a:gradFill>
              </a:defRPr>
            </a:lvl3pPr>
            <a:lvl4pPr marL="457200" indent="0">
              <a:buNone/>
              <a:defRPr sz="2000">
                <a:gradFill>
                  <a:gsLst>
                    <a:gs pos="100000">
                      <a:schemeClr val="bg2"/>
                    </a:gs>
                    <a:gs pos="6000">
                      <a:schemeClr val="bg2"/>
                    </a:gs>
                  </a:gsLst>
                  <a:lin ang="5400000" scaled="0"/>
                </a:gradFill>
              </a:defRPr>
            </a:lvl4pPr>
            <a:lvl5pPr marL="693738" indent="0">
              <a:buNone/>
              <a:defRPr sz="2000">
                <a:gradFill>
                  <a:gsLst>
                    <a:gs pos="100000">
                      <a:schemeClr val="bg2"/>
                    </a:gs>
                    <a:gs pos="600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‹N°›</a:t>
            </a:fld>
            <a:endParaRPr lang="en-US" dirty="0"/>
          </a:p>
        </p:txBody>
      </p:sp>
    </p:spTree>
    <p:extLst>
      <p:ext uri="{BB962C8B-B14F-4D97-AF65-F5344CB8AC3E}">
        <p14:creationId xmlns:p14="http://schemas.microsoft.com/office/powerpoint/2010/main" val="45504731"/>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2100" indent="-292100">
              <a:spcBef>
                <a:spcPts val="1200"/>
              </a:spcBef>
              <a:buClr>
                <a:schemeClr val="bg2"/>
              </a:buClr>
              <a:buSzPct val="100000"/>
              <a:buFont typeface="Wingdings" pitchFamily="2" charset="2"/>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520700" indent="-228600">
              <a:defRPr sz="2000"/>
            </a:lvl2pPr>
            <a:lvl3pPr marL="685800" indent="-165100">
              <a:tabLst/>
              <a:defRPr sz="2000"/>
            </a:lvl3pPr>
            <a:lvl4pPr marL="863600" indent="-177800">
              <a:defRPr/>
            </a:lvl4pPr>
            <a:lvl5pPr marL="1028700" indent="-16510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p:cNvSpPr>
            <a:spLocks noGrp="1"/>
          </p:cNvSpPr>
          <p:nvPr>
            <p:ph type="body" sz="quarter" idx="11"/>
          </p:nvPr>
        </p:nvSpPr>
        <p:spPr>
          <a:xfrm>
            <a:off x="6277928" y="1447800"/>
            <a:ext cx="5394960" cy="2351413"/>
          </a:xfrm>
        </p:spPr>
        <p:txBody>
          <a:bodyPr>
            <a:spAutoFit/>
          </a:bodyPr>
          <a:lstStyle>
            <a:lvl1pPr marL="339725" indent="-339725">
              <a:spcBef>
                <a:spcPts val="1200"/>
              </a:spcBef>
              <a:buClr>
                <a:schemeClr val="bg2"/>
              </a:buClr>
              <a:buFont typeface="Arial" pitchFamily="34" charset="0"/>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635000" indent="-342900">
              <a:defRPr lang="en-US" sz="2000" kern="1200" spc="0" baseline="0" dirty="0" smtClean="0">
                <a:gradFill>
                  <a:gsLst>
                    <a:gs pos="1250">
                      <a:schemeClr val="bg2"/>
                    </a:gs>
                    <a:gs pos="100000">
                      <a:schemeClr val="bg2"/>
                    </a:gs>
                  </a:gsLst>
                  <a:lin ang="5400000" scaled="0"/>
                </a:gradFill>
                <a:latin typeface="+mn-lt"/>
                <a:ea typeface="+mn-ea"/>
                <a:cs typeface="+mn-cs"/>
              </a:defRPr>
            </a:lvl2pPr>
            <a:lvl3pPr marL="863600" indent="-342900">
              <a:defRPr lang="en-US" sz="2000" kern="1200" spc="0" baseline="0" dirty="0" smtClean="0">
                <a:gradFill>
                  <a:gsLst>
                    <a:gs pos="1250">
                      <a:schemeClr val="bg2"/>
                    </a:gs>
                    <a:gs pos="100000">
                      <a:schemeClr val="bg2"/>
                    </a:gs>
                  </a:gsLst>
                  <a:lin ang="5400000" scaled="0"/>
                </a:gradFill>
                <a:latin typeface="+mn-lt"/>
                <a:ea typeface="+mn-ea"/>
                <a:cs typeface="+mn-cs"/>
              </a:defRPr>
            </a:lvl3pPr>
            <a:lvl4pPr marL="1028700" indent="-342900">
              <a:defRPr lang="en-US" sz="2000" kern="1200" spc="0" baseline="0" dirty="0" smtClean="0">
                <a:gradFill>
                  <a:gsLst>
                    <a:gs pos="1250">
                      <a:schemeClr val="bg2"/>
                    </a:gs>
                    <a:gs pos="100000">
                      <a:schemeClr val="bg2"/>
                    </a:gs>
                  </a:gsLst>
                  <a:lin ang="5400000" scaled="0"/>
                </a:gradFill>
                <a:latin typeface="+mn-lt"/>
                <a:ea typeface="+mn-ea"/>
                <a:cs typeface="+mn-cs"/>
              </a:defRPr>
            </a:lvl4pPr>
            <a:lvl5pPr marL="1206500" indent="-342900">
              <a:defRPr lang="en-US" sz="2000" kern="1200" spc="0" baseline="0" dirty="0">
                <a:gradFill>
                  <a:gsLst>
                    <a:gs pos="1250">
                      <a:schemeClr val="bg2"/>
                    </a:gs>
                    <a:gs pos="100000">
                      <a:schemeClr val="bg2"/>
                    </a:gs>
                  </a:gsLst>
                  <a:lin ang="5400000" scaled="0"/>
                </a:gradFill>
                <a:latin typeface="+mn-lt"/>
                <a:ea typeface="+mn-ea"/>
                <a:cs typeface="+mn-cs"/>
              </a:defRPr>
            </a:lvl5pPr>
          </a:lstStyle>
          <a:p>
            <a:pPr marL="292100" marR="0" lvl="0"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a:t>Click to edit Master text styles</a:t>
            </a:r>
          </a:p>
          <a:p>
            <a:pPr marL="292100" marR="0" lvl="1"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a:t>Second level</a:t>
            </a:r>
          </a:p>
          <a:p>
            <a:pPr marL="292100" marR="0" lvl="2"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a:t>Third level</a:t>
            </a:r>
          </a:p>
          <a:p>
            <a:pPr marL="292100" marR="0" lvl="3"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a:t>Fourth level</a:t>
            </a:r>
          </a:p>
          <a:p>
            <a:pPr marL="292100" marR="0" lvl="4"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‹N°›</a:t>
            </a:fld>
            <a:endParaRPr lang="en-US" dirty="0"/>
          </a:p>
        </p:txBody>
      </p:sp>
    </p:spTree>
    <p:extLst>
      <p:ext uri="{BB962C8B-B14F-4D97-AF65-F5344CB8AC3E}">
        <p14:creationId xmlns:p14="http://schemas.microsoft.com/office/powerpoint/2010/main" val="4166342291"/>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Cover (mandatory)">
    <p:spTree>
      <p:nvGrpSpPr>
        <p:cNvPr id="1" name=""/>
        <p:cNvGrpSpPr/>
        <p:nvPr/>
      </p:nvGrpSpPr>
      <p:grpSpPr>
        <a:xfrm>
          <a:off x="0" y="0"/>
          <a:ext cx="0" cy="0"/>
          <a:chOff x="0" y="0"/>
          <a:chExt cx="0" cy="0"/>
        </a:xfrm>
      </p:grpSpPr>
      <p:pic>
        <p:nvPicPr>
          <p:cNvPr id="3" name="Imagen 2"/>
          <p:cNvPicPr>
            <a:picLocks noChangeAspect="1"/>
          </p:cNvPicPr>
          <p:nvPr userDrawn="1"/>
        </p:nvPicPr>
        <p:blipFill rotWithShape="1">
          <a:blip r:embed="rId2"/>
          <a:srcRect r="2907" b="2752"/>
          <a:stretch/>
        </p:blipFill>
        <p:spPr>
          <a:xfrm>
            <a:off x="1" y="0"/>
            <a:ext cx="12188825" cy="6869045"/>
          </a:xfrm>
          <a:prstGeom prst="rect">
            <a:avLst/>
          </a:prstGeom>
        </p:spPr>
      </p:pic>
      <p:sp>
        <p:nvSpPr>
          <p:cNvPr id="15" name="Marcador de texto 14"/>
          <p:cNvSpPr>
            <a:spLocks noGrp="1"/>
          </p:cNvSpPr>
          <p:nvPr>
            <p:ph type="body" sz="quarter" idx="10" hasCustomPrompt="1"/>
          </p:nvPr>
        </p:nvSpPr>
        <p:spPr>
          <a:xfrm>
            <a:off x="-1" y="2958439"/>
            <a:ext cx="9141618" cy="1216743"/>
          </a:xfrm>
          <a:solidFill>
            <a:schemeClr val="bg1">
              <a:lumMod val="95000"/>
              <a:alpha val="90000"/>
            </a:schemeClr>
          </a:solidFill>
        </p:spPr>
        <p:txBody>
          <a:bodyPr lIns="180000" tIns="72000" rIns="180000" bIns="72000" anchor="ctr" anchorCtr="0"/>
          <a:lstStyle>
            <a:lvl1pPr marL="0" indent="0">
              <a:buNone/>
              <a:defRPr sz="3599" baseline="0"/>
            </a:lvl1pPr>
          </a:lstStyle>
          <a:p>
            <a:pPr lvl="0"/>
            <a:r>
              <a:rPr lang="en-US" noProof="0" dirty="0"/>
              <a:t>Session Name</a:t>
            </a:r>
          </a:p>
        </p:txBody>
      </p:sp>
      <p:sp>
        <p:nvSpPr>
          <p:cNvPr id="16" name="Marcador de texto 14"/>
          <p:cNvSpPr>
            <a:spLocks noGrp="1"/>
          </p:cNvSpPr>
          <p:nvPr userDrawn="1">
            <p:ph type="body" sz="quarter" idx="11" hasCustomPrompt="1"/>
          </p:nvPr>
        </p:nvSpPr>
        <p:spPr>
          <a:xfrm>
            <a:off x="2" y="4175180"/>
            <a:ext cx="7385075" cy="609008"/>
          </a:xfrm>
          <a:solidFill>
            <a:schemeClr val="bg1">
              <a:lumMod val="95000"/>
              <a:alpha val="90000"/>
            </a:schemeClr>
          </a:solidFill>
          <a:ln>
            <a:noFill/>
          </a:ln>
        </p:spPr>
        <p:txBody>
          <a:bodyPr wrap="square" lIns="180000" tIns="72000" rIns="180000" bIns="72000" anchor="ctr" anchorCtr="0"/>
          <a:lstStyle>
            <a:lvl1pPr marL="0" indent="0">
              <a:buNone/>
              <a:defRPr sz="1999" b="1" baseline="0"/>
            </a:lvl1pPr>
          </a:lstStyle>
          <a:p>
            <a:pPr lvl="0"/>
            <a:r>
              <a:rPr lang="es-ES" dirty="0"/>
              <a:t>Speaker </a:t>
            </a:r>
            <a:r>
              <a:rPr lang="es-ES" dirty="0" err="1"/>
              <a:t>Name</a:t>
            </a:r>
            <a:endParaRPr lang="es-ES" dirty="0"/>
          </a:p>
        </p:txBody>
      </p:sp>
      <p:sp>
        <p:nvSpPr>
          <p:cNvPr id="21" name="CuadroTexto 20"/>
          <p:cNvSpPr txBox="1"/>
          <p:nvPr userDrawn="1"/>
        </p:nvSpPr>
        <p:spPr>
          <a:xfrm>
            <a:off x="10512863" y="5603084"/>
            <a:ext cx="1675963" cy="525886"/>
          </a:xfrm>
          <a:prstGeom prst="rect">
            <a:avLst/>
          </a:prstGeom>
          <a:solidFill>
            <a:schemeClr val="bg1">
              <a:lumMod val="95000"/>
              <a:alpha val="85000"/>
            </a:schemeClr>
          </a:solidFill>
        </p:spPr>
        <p:txBody>
          <a:bodyPr wrap="square" lIns="179953" tIns="107972" rIns="179953" bIns="107972" rtlCol="0">
            <a:spAutoFit/>
          </a:bodyPr>
          <a:lstStyle/>
          <a:p>
            <a:pPr algn="r"/>
            <a:r>
              <a:rPr lang="es-ES" sz="1999" spc="-70" dirty="0">
                <a:gradFill>
                  <a:gsLst>
                    <a:gs pos="2917">
                      <a:schemeClr val="bg2"/>
                    </a:gs>
                    <a:gs pos="95000">
                      <a:schemeClr val="bg2"/>
                    </a:gs>
                  </a:gsLst>
                  <a:lin ang="5400000" scaled="0"/>
                </a:gradFill>
                <a:latin typeface="+mj-lt"/>
              </a:rPr>
              <a:t>#</a:t>
            </a:r>
            <a:r>
              <a:rPr lang="en-US" sz="1999" spc="-70" noProof="0" dirty="0">
                <a:gradFill>
                  <a:gsLst>
                    <a:gs pos="2917">
                      <a:schemeClr val="bg2"/>
                    </a:gs>
                    <a:gs pos="95000">
                      <a:schemeClr val="bg2"/>
                    </a:gs>
                  </a:gsLst>
                  <a:lin ang="5400000" scaled="0"/>
                </a:gradFill>
                <a:latin typeface="+mj-lt"/>
              </a:rPr>
              <a:t>spsmad</a:t>
            </a:r>
          </a:p>
        </p:txBody>
      </p:sp>
      <p:pic>
        <p:nvPicPr>
          <p:cNvPr id="22" name="Imagen 21"/>
          <p:cNvPicPr>
            <a:picLocks noChangeAspect="1"/>
          </p:cNvPicPr>
          <p:nvPr userDrawn="1"/>
        </p:nvPicPr>
        <p:blipFill>
          <a:blip r:embed="rId3"/>
          <a:stretch>
            <a:fillRect/>
          </a:stretch>
        </p:blipFill>
        <p:spPr>
          <a:xfrm>
            <a:off x="10650971" y="5724566"/>
            <a:ext cx="347912" cy="282925"/>
          </a:xfrm>
          <a:prstGeom prst="rect">
            <a:avLst/>
          </a:prstGeom>
        </p:spPr>
      </p:pic>
      <p:sp>
        <p:nvSpPr>
          <p:cNvPr id="25" name="CuadroTexto 24"/>
          <p:cNvSpPr txBox="1"/>
          <p:nvPr userDrawn="1"/>
        </p:nvSpPr>
        <p:spPr>
          <a:xfrm>
            <a:off x="-2" y="4784189"/>
            <a:ext cx="7385078" cy="614413"/>
          </a:xfrm>
          <a:prstGeom prst="rect">
            <a:avLst/>
          </a:prstGeom>
          <a:solidFill>
            <a:schemeClr val="bg1">
              <a:lumMod val="95000"/>
              <a:alpha val="85000"/>
            </a:schemeClr>
          </a:solidFill>
        </p:spPr>
        <p:txBody>
          <a:bodyPr wrap="square" lIns="179953" tIns="71981" rIns="179953" bIns="71981" rtlCol="0" anchor="ctr" anchorCtr="0">
            <a:noAutofit/>
          </a:bodyPr>
          <a:lstStyle/>
          <a:p>
            <a:pPr lvl="0"/>
            <a:r>
              <a:rPr lang="en-US" sz="1999" b="0" noProof="0" dirty="0">
                <a:latin typeface="+mj-lt"/>
              </a:rPr>
              <a:t>May</a:t>
            </a:r>
            <a:r>
              <a:rPr lang="es-ES" sz="1999" b="0" dirty="0">
                <a:latin typeface="+mj-lt"/>
              </a:rPr>
              <a:t> 7</a:t>
            </a:r>
            <a:r>
              <a:rPr lang="en-US" sz="1999" b="0" baseline="30000" dirty="0" err="1">
                <a:latin typeface="+mj-lt"/>
              </a:rPr>
              <a:t>th</a:t>
            </a:r>
            <a:r>
              <a:rPr lang="en-US" sz="1999" b="0" dirty="0">
                <a:latin typeface="+mj-lt"/>
              </a:rPr>
              <a:t>, </a:t>
            </a:r>
            <a:r>
              <a:rPr lang="es-ES" sz="1999" b="0" dirty="0">
                <a:latin typeface="+mj-lt"/>
              </a:rPr>
              <a:t>2016</a:t>
            </a:r>
          </a:p>
        </p:txBody>
      </p:sp>
      <p:sp>
        <p:nvSpPr>
          <p:cNvPr id="6" name="Text Placeholder 9"/>
          <p:cNvSpPr txBox="1">
            <a:spLocks/>
          </p:cNvSpPr>
          <p:nvPr userDrawn="1"/>
        </p:nvSpPr>
        <p:spPr>
          <a:xfrm>
            <a:off x="7385077" y="4175180"/>
            <a:ext cx="4799894" cy="1226124"/>
          </a:xfrm>
          <a:prstGeom prst="rect">
            <a:avLst/>
          </a:prstGeom>
          <a:solidFill>
            <a:srgbClr val="0071BC"/>
          </a:solidFill>
        </p:spPr>
        <p:txBody>
          <a:bodyPr vert="horz" lIns="137160" tIns="102870" rIns="0" bIns="0" rtlCol="0">
            <a:normAutofit/>
          </a:bodyPr>
          <a:lstStyle>
            <a:lvl1pPr marL="0" marR="0" indent="0" algn="l" defTabSz="914363" rtl="0" eaLnBrk="1" fontAlgn="auto" latinLnBrk="0" hangingPunct="1">
              <a:lnSpc>
                <a:spcPct val="100000"/>
              </a:lnSpc>
              <a:spcBef>
                <a:spcPct val="20000"/>
              </a:spcBef>
              <a:spcAft>
                <a:spcPts val="0"/>
              </a:spcAft>
              <a:buClrTx/>
              <a:buSzPct val="80000"/>
              <a:buFontTx/>
              <a:buNone/>
              <a:tabLst/>
              <a:defRPr sz="1866" kern="1200" spc="-70" baseline="0">
                <a:solidFill>
                  <a:schemeClr val="tx1"/>
                </a:solidFill>
                <a:latin typeface="Segoe UI Light" panose="020B0502040204020203" pitchFamily="34" charset="0"/>
                <a:ea typeface="+mn-ea"/>
                <a:cs typeface="Segoe UI Light" panose="020B0502040204020203" pitchFamily="34" charset="0"/>
              </a:defRPr>
            </a:lvl1pPr>
            <a:lvl2pPr marL="0" marR="0" indent="0" algn="l" defTabSz="914363" rtl="0" eaLnBrk="1" fontAlgn="auto" latinLnBrk="0" hangingPunct="1">
              <a:lnSpc>
                <a:spcPct val="90000"/>
              </a:lnSpc>
              <a:spcBef>
                <a:spcPct val="20000"/>
              </a:spcBef>
              <a:spcAft>
                <a:spcPts val="0"/>
              </a:spcAft>
              <a:buClrTx/>
              <a:buSzPct val="90000"/>
              <a:buFontTx/>
              <a:buNone/>
              <a:tabLst/>
              <a:defRPr sz="1866" kern="1200" spc="0" baseline="0">
                <a:gradFill>
                  <a:gsLst>
                    <a:gs pos="1250">
                      <a:schemeClr val="bg2"/>
                    </a:gs>
                    <a:gs pos="100000">
                      <a:schemeClr val="bg2"/>
                    </a:gs>
                  </a:gsLst>
                  <a:lin ang="5400000" scaled="0"/>
                </a:gradFill>
                <a:latin typeface="Segoe Pro Light"/>
                <a:ea typeface="+mn-ea"/>
                <a:cs typeface="+mn-cs"/>
              </a:defRPr>
            </a:lvl2pPr>
            <a:lvl3pPr marL="0" marR="0" indent="0" algn="l" defTabSz="914363" rtl="0" eaLnBrk="1" fontAlgn="auto" latinLnBrk="0" hangingPunct="1">
              <a:lnSpc>
                <a:spcPct val="90000"/>
              </a:lnSpc>
              <a:spcBef>
                <a:spcPct val="20000"/>
              </a:spcBef>
              <a:spcAft>
                <a:spcPts val="0"/>
              </a:spcAft>
              <a:buClrTx/>
              <a:buSzPct val="90000"/>
              <a:buFontTx/>
              <a:buNone/>
              <a:tabLst>
                <a:tab pos="798513" algn="l"/>
              </a:tabLst>
              <a:defRPr sz="1866" kern="1200" spc="0" baseline="0">
                <a:gradFill>
                  <a:gsLst>
                    <a:gs pos="1250">
                      <a:schemeClr val="bg2"/>
                    </a:gs>
                    <a:gs pos="100000">
                      <a:schemeClr val="bg2"/>
                    </a:gs>
                  </a:gsLst>
                  <a:lin ang="5400000" scaled="0"/>
                </a:gradFill>
                <a:latin typeface="Segoe Pro Light"/>
                <a:ea typeface="+mn-ea"/>
                <a:cs typeface="+mn-cs"/>
              </a:defRPr>
            </a:lvl3pPr>
            <a:lvl4pPr marL="0" marR="0" indent="0" algn="l" defTabSz="914363" rtl="0" eaLnBrk="1" fontAlgn="auto" latinLnBrk="0" hangingPunct="1">
              <a:lnSpc>
                <a:spcPct val="90000"/>
              </a:lnSpc>
              <a:spcBef>
                <a:spcPct val="20000"/>
              </a:spcBef>
              <a:spcAft>
                <a:spcPts val="0"/>
              </a:spcAft>
              <a:buClrTx/>
              <a:buSzPct val="90000"/>
              <a:buFontTx/>
              <a:buNone/>
              <a:tabLst/>
              <a:defRPr sz="1866" kern="1200" spc="0" baseline="0">
                <a:gradFill>
                  <a:gsLst>
                    <a:gs pos="1250">
                      <a:schemeClr val="bg2"/>
                    </a:gs>
                    <a:gs pos="100000">
                      <a:schemeClr val="bg2"/>
                    </a:gs>
                  </a:gsLst>
                  <a:lin ang="5400000" scaled="0"/>
                </a:gradFill>
                <a:latin typeface="Segoe Pro Light"/>
                <a:ea typeface="+mn-ea"/>
                <a:cs typeface="+mn-cs"/>
              </a:defRPr>
            </a:lvl4pPr>
            <a:lvl5pPr marL="0" marR="0" indent="0" algn="l" defTabSz="914363" rtl="0" eaLnBrk="1" fontAlgn="auto" latinLnBrk="0" hangingPunct="1">
              <a:lnSpc>
                <a:spcPct val="90000"/>
              </a:lnSpc>
              <a:spcBef>
                <a:spcPct val="20000"/>
              </a:spcBef>
              <a:spcAft>
                <a:spcPts val="0"/>
              </a:spcAft>
              <a:buClrTx/>
              <a:buSzPct val="90000"/>
              <a:buFontTx/>
              <a:buNone/>
              <a:tabLst>
                <a:tab pos="1255713" algn="l"/>
              </a:tabLst>
              <a:defRPr sz="1866" kern="1200" spc="0" baseline="0">
                <a:gradFill>
                  <a:gsLst>
                    <a:gs pos="1250">
                      <a:schemeClr val="bg2"/>
                    </a:gs>
                    <a:gs pos="100000">
                      <a:schemeClr val="bg2"/>
                    </a:gs>
                  </a:gsLst>
                  <a:lin ang="5400000" scaled="0"/>
                </a:gradFill>
                <a:latin typeface="Segoe Pro Ligh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799" dirty="0"/>
          </a:p>
        </p:txBody>
      </p:sp>
      <p:pic>
        <p:nvPicPr>
          <p:cNvPr id="7" name="Picture 4" descr="http://www.matthiaseinig.de/wp-content/2013/11/SPSStockholm.png"/>
          <p:cNvPicPr>
            <a:picLocks noChangeAspect="1" noChangeArrowheads="1"/>
          </p:cNvPicPr>
          <p:nvPr userDrawn="1"/>
        </p:nvPicPr>
        <p:blipFill rotWithShape="1">
          <a:blip r:embed="rId4">
            <a:extLst>
              <a:ext uri="{28A0092B-C50C-407E-A947-70E740481C1C}">
                <a14:useLocalDpi xmlns:a14="http://schemas.microsoft.com/office/drawing/2010/main" val="0"/>
              </a:ext>
            </a:extLst>
          </a:blip>
          <a:srcRect b="20499"/>
          <a:stretch/>
        </p:blipFill>
        <p:spPr bwMode="auto">
          <a:xfrm>
            <a:off x="7484443" y="4223654"/>
            <a:ext cx="1237818" cy="984337"/>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1"/>
          <p:cNvSpPr txBox="1"/>
          <p:nvPr userDrawn="1"/>
        </p:nvSpPr>
        <p:spPr>
          <a:xfrm>
            <a:off x="8811628" y="4371266"/>
            <a:ext cx="3273978" cy="831253"/>
          </a:xfrm>
          <a:prstGeom prst="rect">
            <a:avLst/>
          </a:prstGeom>
          <a:noFill/>
        </p:spPr>
        <p:txBody>
          <a:bodyPr wrap="square" lIns="0" tIns="0" rIns="0" bIns="0" rtlCol="0">
            <a:spAutoFit/>
          </a:bodyPr>
          <a:lstStyle/>
          <a:p>
            <a:r>
              <a:rPr lang="ca-ES" sz="2700" b="1" spc="-53" dirty="0">
                <a:solidFill>
                  <a:schemeClr val="bg1"/>
                </a:solidFill>
                <a:latin typeface="+mj-lt"/>
              </a:rPr>
              <a:t>SharePoint </a:t>
            </a:r>
            <a:r>
              <a:rPr lang="en-US" sz="2700" b="1" spc="-53" noProof="0" dirty="0">
                <a:solidFill>
                  <a:schemeClr val="bg1"/>
                </a:solidFill>
                <a:latin typeface="+mj-lt"/>
              </a:rPr>
              <a:t>Saturday</a:t>
            </a:r>
            <a:r>
              <a:rPr lang="ca-ES" sz="2700" b="1" spc="-53" dirty="0">
                <a:solidFill>
                  <a:schemeClr val="bg1"/>
                </a:solidFill>
                <a:latin typeface="+mj-lt"/>
              </a:rPr>
              <a:t> Madrid</a:t>
            </a:r>
            <a:endParaRPr lang="es-ES" sz="1799" b="1" spc="-53" dirty="0">
              <a:solidFill>
                <a:schemeClr val="bg1"/>
              </a:solidFill>
              <a:latin typeface="+mj-lt"/>
            </a:endParaRPr>
          </a:p>
        </p:txBody>
      </p:sp>
    </p:spTree>
    <p:extLst>
      <p:ext uri="{BB962C8B-B14F-4D97-AF65-F5344CB8AC3E}">
        <p14:creationId xmlns:p14="http://schemas.microsoft.com/office/powerpoint/2010/main" val="300539148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Sponsors (mandatory)">
    <p:spTree>
      <p:nvGrpSpPr>
        <p:cNvPr id="1" name=""/>
        <p:cNvGrpSpPr/>
        <p:nvPr/>
      </p:nvGrpSpPr>
      <p:grpSpPr>
        <a:xfrm>
          <a:off x="0" y="0"/>
          <a:ext cx="0" cy="0"/>
          <a:chOff x="0" y="0"/>
          <a:chExt cx="0" cy="0"/>
        </a:xfrm>
      </p:grpSpPr>
      <p:sp>
        <p:nvSpPr>
          <p:cNvPr id="3" name="Rectángulo 2"/>
          <p:cNvSpPr/>
          <p:nvPr userDrawn="1"/>
        </p:nvSpPr>
        <p:spPr>
          <a:xfrm>
            <a:off x="503746" y="156364"/>
            <a:ext cx="11427075" cy="523220"/>
          </a:xfrm>
          <a:prstGeom prst="rect">
            <a:avLst/>
          </a:prstGeom>
        </p:spPr>
        <p:txBody>
          <a:bodyPr wrap="none">
            <a:spAutoFit/>
          </a:bodyPr>
          <a:lstStyle/>
          <a:p>
            <a:r>
              <a:rPr lang="en-GB" sz="2799" u="sng" dirty="0">
                <a:solidFill>
                  <a:schemeClr val="accent2">
                    <a:lumMod val="75000"/>
                  </a:schemeClr>
                </a:solidFill>
                <a:latin typeface="Segoe UI Light" panose="020B0502040204020203" pitchFamily="34" charset="0"/>
                <a:cs typeface="Segoe UI Light" panose="020B0502040204020203" pitchFamily="34" charset="0"/>
              </a:rPr>
              <a:t>Gold sponsors                                                                                             </a:t>
            </a:r>
            <a:endParaRPr lang="en-US" sz="2799" u="sng" dirty="0">
              <a:solidFill>
                <a:schemeClr val="accent2">
                  <a:lumMod val="75000"/>
                </a:schemeClr>
              </a:solidFill>
            </a:endParaRPr>
          </a:p>
        </p:txBody>
      </p:sp>
      <p:pic>
        <p:nvPicPr>
          <p:cNvPr id="5" name="Imagen 4"/>
          <p:cNvPicPr>
            <a:picLocks noChangeAspect="1"/>
          </p:cNvPicPr>
          <p:nvPr userDrawn="1"/>
        </p:nvPicPr>
        <p:blipFill>
          <a:blip r:embed="rId2"/>
          <a:stretch>
            <a:fillRect/>
          </a:stretch>
        </p:blipFill>
        <p:spPr>
          <a:xfrm>
            <a:off x="3353079" y="915385"/>
            <a:ext cx="1332549" cy="706932"/>
          </a:xfrm>
          <a:prstGeom prst="rect">
            <a:avLst/>
          </a:prstGeom>
        </p:spPr>
      </p:pic>
      <p:pic>
        <p:nvPicPr>
          <p:cNvPr id="7" name="Imagen 6"/>
          <p:cNvPicPr>
            <a:picLocks noChangeAspect="1"/>
          </p:cNvPicPr>
          <p:nvPr userDrawn="1"/>
        </p:nvPicPr>
        <p:blipFill>
          <a:blip r:embed="rId3"/>
          <a:stretch>
            <a:fillRect/>
          </a:stretch>
        </p:blipFill>
        <p:spPr>
          <a:xfrm>
            <a:off x="524406" y="773125"/>
            <a:ext cx="1991384" cy="995952"/>
          </a:xfrm>
          <a:prstGeom prst="rect">
            <a:avLst/>
          </a:prstGeom>
        </p:spPr>
      </p:pic>
      <p:pic>
        <p:nvPicPr>
          <p:cNvPr id="9" name="Imagen 8"/>
          <p:cNvPicPr>
            <a:picLocks noChangeAspect="1"/>
          </p:cNvPicPr>
          <p:nvPr userDrawn="1"/>
        </p:nvPicPr>
        <p:blipFill>
          <a:blip r:embed="rId4"/>
          <a:stretch>
            <a:fillRect/>
          </a:stretch>
        </p:blipFill>
        <p:spPr>
          <a:xfrm>
            <a:off x="9062640" y="1011285"/>
            <a:ext cx="2240645" cy="515132"/>
          </a:xfrm>
          <a:prstGeom prst="rect">
            <a:avLst/>
          </a:prstGeom>
        </p:spPr>
      </p:pic>
      <p:pic>
        <p:nvPicPr>
          <p:cNvPr id="10" name="Imagen 9"/>
          <p:cNvPicPr>
            <a:picLocks noChangeAspect="1"/>
          </p:cNvPicPr>
          <p:nvPr userDrawn="1"/>
        </p:nvPicPr>
        <p:blipFill>
          <a:blip r:embed="rId5"/>
          <a:stretch>
            <a:fillRect/>
          </a:stretch>
        </p:blipFill>
        <p:spPr>
          <a:xfrm>
            <a:off x="5605135" y="593809"/>
            <a:ext cx="2699464" cy="1350084"/>
          </a:xfrm>
          <a:prstGeom prst="rect">
            <a:avLst/>
          </a:prstGeom>
        </p:spPr>
      </p:pic>
      <p:sp>
        <p:nvSpPr>
          <p:cNvPr id="11" name="Rectángulo 10"/>
          <p:cNvSpPr/>
          <p:nvPr userDrawn="1"/>
        </p:nvSpPr>
        <p:spPr>
          <a:xfrm>
            <a:off x="503746" y="2160053"/>
            <a:ext cx="5731487" cy="523220"/>
          </a:xfrm>
          <a:prstGeom prst="rect">
            <a:avLst/>
          </a:prstGeom>
        </p:spPr>
        <p:txBody>
          <a:bodyPr wrap="none">
            <a:spAutoFit/>
          </a:bodyPr>
          <a:lstStyle/>
          <a:p>
            <a:r>
              <a:rPr lang="en-GB" sz="2799" u="sng" dirty="0">
                <a:solidFill>
                  <a:schemeClr val="bg1">
                    <a:lumMod val="65000"/>
                  </a:schemeClr>
                </a:solidFill>
                <a:latin typeface="Segoe UI Light" panose="020B0502040204020203" pitchFamily="34" charset="0"/>
                <a:cs typeface="Segoe UI Light" panose="020B0502040204020203" pitchFamily="34" charset="0"/>
              </a:rPr>
              <a:t>Silver sponsors                                 </a:t>
            </a:r>
            <a:endParaRPr lang="en-US" sz="2799" u="sng" dirty="0">
              <a:solidFill>
                <a:schemeClr val="bg1">
                  <a:lumMod val="65000"/>
                </a:schemeClr>
              </a:solidFill>
            </a:endParaRPr>
          </a:p>
        </p:txBody>
      </p:sp>
      <p:pic>
        <p:nvPicPr>
          <p:cNvPr id="12" name="Imagen 11"/>
          <p:cNvPicPr>
            <a:picLocks noChangeAspect="1"/>
          </p:cNvPicPr>
          <p:nvPr userDrawn="1"/>
        </p:nvPicPr>
        <p:blipFill>
          <a:blip r:embed="rId6"/>
          <a:stretch>
            <a:fillRect/>
          </a:stretch>
        </p:blipFill>
        <p:spPr>
          <a:xfrm>
            <a:off x="3492257" y="3127777"/>
            <a:ext cx="1994489" cy="288975"/>
          </a:xfrm>
          <a:prstGeom prst="rect">
            <a:avLst/>
          </a:prstGeom>
        </p:spPr>
      </p:pic>
      <p:pic>
        <p:nvPicPr>
          <p:cNvPr id="14" name="Imagen 13"/>
          <p:cNvPicPr>
            <a:picLocks noChangeAspect="1"/>
          </p:cNvPicPr>
          <p:nvPr userDrawn="1"/>
        </p:nvPicPr>
        <p:blipFill>
          <a:blip r:embed="rId7"/>
          <a:stretch>
            <a:fillRect/>
          </a:stretch>
        </p:blipFill>
        <p:spPr>
          <a:xfrm>
            <a:off x="2566465" y="6009790"/>
            <a:ext cx="1329665" cy="280412"/>
          </a:xfrm>
          <a:prstGeom prst="rect">
            <a:avLst/>
          </a:prstGeom>
        </p:spPr>
      </p:pic>
      <p:sp>
        <p:nvSpPr>
          <p:cNvPr id="15" name="Rectángulo 14"/>
          <p:cNvSpPr/>
          <p:nvPr userDrawn="1"/>
        </p:nvSpPr>
        <p:spPr>
          <a:xfrm>
            <a:off x="503746" y="4193706"/>
            <a:ext cx="5698666" cy="523220"/>
          </a:xfrm>
          <a:prstGeom prst="rect">
            <a:avLst/>
          </a:prstGeom>
        </p:spPr>
        <p:txBody>
          <a:bodyPr wrap="none">
            <a:spAutoFit/>
          </a:bodyPr>
          <a:lstStyle/>
          <a:p>
            <a:r>
              <a:rPr lang="en-GB" sz="2799" u="sng" dirty="0">
                <a:solidFill>
                  <a:srgbClr val="EAB062"/>
                </a:solidFill>
                <a:latin typeface="Segoe UI Light" panose="020B0502040204020203" pitchFamily="34" charset="0"/>
                <a:cs typeface="Segoe UI Light" panose="020B0502040204020203" pitchFamily="34" charset="0"/>
              </a:rPr>
              <a:t>Bronze sponsors                               </a:t>
            </a:r>
            <a:endParaRPr lang="en-US" sz="2799" u="sng" dirty="0">
              <a:solidFill>
                <a:srgbClr val="EAB062"/>
              </a:solidFill>
            </a:endParaRPr>
          </a:p>
        </p:txBody>
      </p:sp>
      <p:pic>
        <p:nvPicPr>
          <p:cNvPr id="16" name="Imagen 15"/>
          <p:cNvPicPr>
            <a:picLocks noChangeAspect="1"/>
          </p:cNvPicPr>
          <p:nvPr userDrawn="1"/>
        </p:nvPicPr>
        <p:blipFill>
          <a:blip r:embed="rId8"/>
          <a:stretch>
            <a:fillRect/>
          </a:stretch>
        </p:blipFill>
        <p:spPr>
          <a:xfrm>
            <a:off x="524406" y="5041876"/>
            <a:ext cx="1991384" cy="593116"/>
          </a:xfrm>
          <a:prstGeom prst="rect">
            <a:avLst/>
          </a:prstGeom>
        </p:spPr>
      </p:pic>
      <p:pic>
        <p:nvPicPr>
          <p:cNvPr id="17" name="Imagen 16"/>
          <p:cNvPicPr>
            <a:picLocks noChangeAspect="1"/>
          </p:cNvPicPr>
          <p:nvPr userDrawn="1"/>
        </p:nvPicPr>
        <p:blipFill>
          <a:blip r:embed="rId9"/>
          <a:stretch>
            <a:fillRect/>
          </a:stretch>
        </p:blipFill>
        <p:spPr>
          <a:xfrm>
            <a:off x="2515790" y="4551497"/>
            <a:ext cx="1631962" cy="1632387"/>
          </a:xfrm>
          <a:prstGeom prst="rect">
            <a:avLst/>
          </a:prstGeom>
        </p:spPr>
      </p:pic>
      <p:pic>
        <p:nvPicPr>
          <p:cNvPr id="18" name="Imagen 17"/>
          <p:cNvPicPr>
            <a:picLocks noChangeAspect="1"/>
          </p:cNvPicPr>
          <p:nvPr userDrawn="1"/>
        </p:nvPicPr>
        <p:blipFill>
          <a:blip r:embed="rId10"/>
          <a:stretch>
            <a:fillRect/>
          </a:stretch>
        </p:blipFill>
        <p:spPr>
          <a:xfrm>
            <a:off x="4369698" y="5025419"/>
            <a:ext cx="1368723" cy="684541"/>
          </a:xfrm>
          <a:prstGeom prst="rect">
            <a:avLst/>
          </a:prstGeom>
        </p:spPr>
      </p:pic>
      <p:pic>
        <p:nvPicPr>
          <p:cNvPr id="19" name="Imagen 18"/>
          <p:cNvPicPr>
            <a:picLocks noChangeAspect="1"/>
          </p:cNvPicPr>
          <p:nvPr userDrawn="1"/>
        </p:nvPicPr>
        <p:blipFill>
          <a:blip r:embed="rId11"/>
          <a:stretch>
            <a:fillRect/>
          </a:stretch>
        </p:blipFill>
        <p:spPr>
          <a:xfrm>
            <a:off x="524405" y="3057054"/>
            <a:ext cx="2380630" cy="666750"/>
          </a:xfrm>
          <a:prstGeom prst="rect">
            <a:avLst/>
          </a:prstGeom>
        </p:spPr>
      </p:pic>
      <p:pic>
        <p:nvPicPr>
          <p:cNvPr id="20" name="Imagen 19"/>
          <p:cNvPicPr>
            <a:picLocks noChangeAspect="1"/>
          </p:cNvPicPr>
          <p:nvPr userDrawn="1"/>
        </p:nvPicPr>
        <p:blipFill>
          <a:blip r:embed="rId12"/>
          <a:stretch>
            <a:fillRect/>
          </a:stretch>
        </p:blipFill>
        <p:spPr>
          <a:xfrm>
            <a:off x="623223" y="5675924"/>
            <a:ext cx="1715393" cy="857920"/>
          </a:xfrm>
          <a:prstGeom prst="rect">
            <a:avLst/>
          </a:prstGeom>
        </p:spPr>
      </p:pic>
      <p:pic>
        <p:nvPicPr>
          <p:cNvPr id="21" name="Imagen 20"/>
          <p:cNvPicPr>
            <a:picLocks noChangeAspect="1"/>
          </p:cNvPicPr>
          <p:nvPr userDrawn="1"/>
        </p:nvPicPr>
        <p:blipFill>
          <a:blip r:embed="rId13"/>
          <a:stretch>
            <a:fillRect/>
          </a:stretch>
        </p:blipFill>
        <p:spPr>
          <a:xfrm>
            <a:off x="4342440" y="5909301"/>
            <a:ext cx="1665284" cy="481390"/>
          </a:xfrm>
          <a:prstGeom prst="rect">
            <a:avLst/>
          </a:prstGeom>
        </p:spPr>
      </p:pic>
      <p:sp>
        <p:nvSpPr>
          <p:cNvPr id="22" name="Rectángulo 21"/>
          <p:cNvSpPr/>
          <p:nvPr userDrawn="1"/>
        </p:nvSpPr>
        <p:spPr>
          <a:xfrm>
            <a:off x="6928638" y="2152557"/>
            <a:ext cx="4268005" cy="523220"/>
          </a:xfrm>
          <a:prstGeom prst="rect">
            <a:avLst/>
          </a:prstGeom>
        </p:spPr>
        <p:txBody>
          <a:bodyPr wrap="none">
            <a:spAutoFit/>
          </a:bodyPr>
          <a:lstStyle/>
          <a:p>
            <a:r>
              <a:rPr lang="en-GB" sz="2799" u="sng" dirty="0">
                <a:solidFill>
                  <a:schemeClr val="tx2">
                    <a:lumMod val="60000"/>
                    <a:lumOff val="40000"/>
                  </a:schemeClr>
                </a:solidFill>
                <a:latin typeface="Segoe UI Light" panose="020B0502040204020203" pitchFamily="34" charset="0"/>
                <a:cs typeface="Segoe UI Light" panose="020B0502040204020203" pitchFamily="34" charset="0"/>
              </a:rPr>
              <a:t>Collaborate                        </a:t>
            </a:r>
            <a:endParaRPr lang="en-US" sz="2799" u="sng" dirty="0">
              <a:solidFill>
                <a:schemeClr val="tx2">
                  <a:lumMod val="60000"/>
                  <a:lumOff val="40000"/>
                </a:schemeClr>
              </a:solidFill>
            </a:endParaRPr>
          </a:p>
        </p:txBody>
      </p:sp>
      <p:pic>
        <p:nvPicPr>
          <p:cNvPr id="24" name="Imagen 23"/>
          <p:cNvPicPr>
            <a:picLocks noChangeAspect="1"/>
          </p:cNvPicPr>
          <p:nvPr userDrawn="1"/>
        </p:nvPicPr>
        <p:blipFill>
          <a:blip r:embed="rId14"/>
          <a:stretch>
            <a:fillRect/>
          </a:stretch>
        </p:blipFill>
        <p:spPr>
          <a:xfrm>
            <a:off x="7047043" y="2837664"/>
            <a:ext cx="2296690" cy="878644"/>
          </a:xfrm>
          <a:prstGeom prst="rect">
            <a:avLst/>
          </a:prstGeom>
        </p:spPr>
      </p:pic>
      <p:pic>
        <p:nvPicPr>
          <p:cNvPr id="26" name="Imagen 25"/>
          <p:cNvPicPr>
            <a:picLocks noChangeAspect="1"/>
          </p:cNvPicPr>
          <p:nvPr userDrawn="1"/>
        </p:nvPicPr>
        <p:blipFill>
          <a:blip r:embed="rId15"/>
          <a:stretch>
            <a:fillRect/>
          </a:stretch>
        </p:blipFill>
        <p:spPr>
          <a:xfrm>
            <a:off x="9587181" y="2858571"/>
            <a:ext cx="2493105" cy="836830"/>
          </a:xfrm>
          <a:prstGeom prst="rect">
            <a:avLst/>
          </a:prstGeom>
        </p:spPr>
      </p:pic>
      <p:pic>
        <p:nvPicPr>
          <p:cNvPr id="27" name="Imagen 26"/>
          <p:cNvPicPr>
            <a:picLocks noChangeAspect="1"/>
          </p:cNvPicPr>
          <p:nvPr userDrawn="1"/>
        </p:nvPicPr>
        <p:blipFill>
          <a:blip r:embed="rId16"/>
          <a:stretch>
            <a:fillRect/>
          </a:stretch>
        </p:blipFill>
        <p:spPr>
          <a:xfrm>
            <a:off x="7262781" y="3906112"/>
            <a:ext cx="2083635" cy="857737"/>
          </a:xfrm>
          <a:prstGeom prst="rect">
            <a:avLst/>
          </a:prstGeom>
        </p:spPr>
      </p:pic>
      <p:pic>
        <p:nvPicPr>
          <p:cNvPr id="29" name="Imagen 28"/>
          <p:cNvPicPr>
            <a:picLocks noChangeAspect="1"/>
          </p:cNvPicPr>
          <p:nvPr userDrawn="1"/>
        </p:nvPicPr>
        <p:blipFill>
          <a:blip r:embed="rId17"/>
          <a:stretch>
            <a:fillRect/>
          </a:stretch>
        </p:blipFill>
        <p:spPr>
          <a:xfrm>
            <a:off x="10051756" y="3849004"/>
            <a:ext cx="1367775" cy="860426"/>
          </a:xfrm>
          <a:prstGeom prst="rect">
            <a:avLst/>
          </a:prstGeom>
        </p:spPr>
      </p:pic>
      <p:pic>
        <p:nvPicPr>
          <p:cNvPr id="30" name="Imagen 29"/>
          <p:cNvPicPr>
            <a:picLocks noChangeAspect="1"/>
          </p:cNvPicPr>
          <p:nvPr userDrawn="1"/>
        </p:nvPicPr>
        <p:blipFill>
          <a:blip r:embed="rId18"/>
          <a:stretch>
            <a:fillRect/>
          </a:stretch>
        </p:blipFill>
        <p:spPr>
          <a:xfrm>
            <a:off x="7262782" y="4953652"/>
            <a:ext cx="2058113" cy="600439"/>
          </a:xfrm>
          <a:prstGeom prst="rect">
            <a:avLst/>
          </a:prstGeom>
        </p:spPr>
      </p:pic>
      <p:pic>
        <p:nvPicPr>
          <p:cNvPr id="39" name="Imagen 38"/>
          <p:cNvPicPr>
            <a:picLocks noChangeAspect="1"/>
          </p:cNvPicPr>
          <p:nvPr userDrawn="1"/>
        </p:nvPicPr>
        <p:blipFill rotWithShape="1">
          <a:blip r:embed="rId19"/>
          <a:srcRect t="30712" b="32976"/>
          <a:stretch/>
        </p:blipFill>
        <p:spPr>
          <a:xfrm>
            <a:off x="8304598" y="5814439"/>
            <a:ext cx="2418492" cy="580890"/>
          </a:xfrm>
          <a:prstGeom prst="rect">
            <a:avLst/>
          </a:prstGeom>
        </p:spPr>
      </p:pic>
      <p:pic>
        <p:nvPicPr>
          <p:cNvPr id="40" name="Imagen 39"/>
          <p:cNvPicPr>
            <a:picLocks noChangeAspect="1"/>
          </p:cNvPicPr>
          <p:nvPr userDrawn="1"/>
        </p:nvPicPr>
        <p:blipFill>
          <a:blip r:embed="rId20"/>
          <a:stretch>
            <a:fillRect/>
          </a:stretch>
        </p:blipFill>
        <p:spPr>
          <a:xfrm>
            <a:off x="10155404" y="4883110"/>
            <a:ext cx="1356659" cy="751882"/>
          </a:xfrm>
          <a:prstGeom prst="rect">
            <a:avLst/>
          </a:prstGeom>
        </p:spPr>
      </p:pic>
    </p:spTree>
    <p:extLst>
      <p:ext uri="{BB962C8B-B14F-4D97-AF65-F5344CB8AC3E}">
        <p14:creationId xmlns:p14="http://schemas.microsoft.com/office/powerpoint/2010/main" val="25348179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Divider Slide with subtitle">
    <p:bg>
      <p:bgPr>
        <a:solidFill>
          <a:srgbClr val="3687E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p:spPr>
        <p:txBody>
          <a:bodyPr anchor="b" anchorCtr="0"/>
          <a:lstStyle>
            <a:lvl1pPr>
              <a:defRPr sz="8800" spc="-300" baseline="0">
                <a:gradFill>
                  <a:gsLst>
                    <a:gs pos="100000">
                      <a:schemeClr val="bg1"/>
                    </a:gs>
                    <a:gs pos="0">
                      <a:schemeClr val="bg1"/>
                    </a:gs>
                  </a:gsLst>
                  <a:lin ang="5400000" scaled="0"/>
                </a:gradFill>
              </a:defRPr>
            </a:lvl1pPr>
          </a:lstStyle>
          <a:p>
            <a:r>
              <a:rPr lang="en-US" dirty="0"/>
              <a:t>Click to edit title style</a:t>
            </a:r>
          </a:p>
        </p:txBody>
      </p:sp>
      <p:sp>
        <p:nvSpPr>
          <p:cNvPr id="6" name="Text Placeholder 4"/>
          <p:cNvSpPr>
            <a:spLocks noGrp="1"/>
          </p:cNvSpPr>
          <p:nvPr>
            <p:ph type="body" sz="quarter" idx="12" hasCustomPrompt="1"/>
          </p:nvPr>
        </p:nvSpPr>
        <p:spPr>
          <a:xfrm>
            <a:off x="519112" y="4114857"/>
            <a:ext cx="11149013" cy="498598"/>
          </a:xfrm>
        </p:spPr>
        <p:txBody>
          <a:bodyPr>
            <a:noAutofit/>
          </a:bodyPr>
          <a:lstStyle>
            <a:lvl1pPr marL="0" indent="0">
              <a:spcBef>
                <a:spcPts val="0"/>
              </a:spcBef>
              <a:buNone/>
              <a:defRPr spc="-70" baseline="0">
                <a:gradFill>
                  <a:gsLst>
                    <a:gs pos="0">
                      <a:schemeClr val="bg1"/>
                    </a:gs>
                    <a:gs pos="100000">
                      <a:schemeClr val="bg1"/>
                    </a:gs>
                  </a:gsLst>
                  <a:lin ang="5400000" scaled="0"/>
                </a:gradFill>
                <a:latin typeface="+mj-lt"/>
              </a:defRPr>
            </a:lvl1pPr>
          </a:lstStyle>
          <a:p>
            <a:pPr lvl="0"/>
            <a:r>
              <a:rPr lang="en-US" dirty="0"/>
              <a:t>Sub Title</a:t>
            </a:r>
          </a:p>
        </p:txBody>
      </p:sp>
    </p:spTree>
    <p:extLst>
      <p:ext uri="{BB962C8B-B14F-4D97-AF65-F5344CB8AC3E}">
        <p14:creationId xmlns:p14="http://schemas.microsoft.com/office/powerpoint/2010/main" val="78698170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7" name="Text Placeholder 6"/>
          <p:cNvSpPr>
            <a:spLocks noGrp="1"/>
          </p:cNvSpPr>
          <p:nvPr>
            <p:ph type="body" sz="quarter" idx="10" hasCustomPrompt="1"/>
          </p:nvPr>
        </p:nvSpPr>
        <p:spPr>
          <a:xfrm>
            <a:off x="973138" y="2739677"/>
            <a:ext cx="10245725" cy="3144287"/>
          </a:xfrm>
        </p:spPr>
        <p:txBody>
          <a:bodyPr anchor="t"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solidFill>
                  <a:srgbClr val="00539F"/>
                </a:solidFill>
                <a:effectLst/>
                <a:latin typeface="+mj-lt"/>
                <a:ea typeface="+mn-ea"/>
                <a:cs typeface="Arial" charset="0"/>
              </a:defRPr>
            </a:lvl1pPr>
          </a:lstStyle>
          <a:p>
            <a:pPr lvl="0"/>
            <a:r>
              <a:rPr lang="en-US" dirty="0"/>
              <a:t>click to…</a:t>
            </a:r>
          </a:p>
        </p:txBody>
      </p:sp>
      <p:sp>
        <p:nvSpPr>
          <p:cNvPr id="5" name="Text Placeholder 4"/>
          <p:cNvSpPr>
            <a:spLocks noGrp="1"/>
          </p:cNvSpPr>
          <p:nvPr>
            <p:ph type="body" sz="quarter" idx="11"/>
          </p:nvPr>
        </p:nvSpPr>
        <p:spPr>
          <a:xfrm>
            <a:off x="973138" y="1447800"/>
            <a:ext cx="10237787" cy="914096"/>
          </a:xfrm>
        </p:spPr>
        <p:txBody>
          <a:bodyPr wrap="square" anchor="b">
            <a:noAutofit/>
          </a:bodyPr>
          <a:lstStyle>
            <a:lvl1pPr marL="0" indent="0">
              <a:buNone/>
              <a:defRPr sz="6600" spc="-150">
                <a:solidFill>
                  <a:srgbClr val="333333"/>
                </a:solidFill>
              </a:defRPr>
            </a:lvl1pPr>
          </a:lstStyle>
          <a:p>
            <a:pPr lvl="0"/>
            <a:r>
              <a:rPr lang="en-US" dirty="0"/>
              <a:t>Click to edit Master text styles</a:t>
            </a:r>
          </a:p>
        </p:txBody>
      </p:sp>
    </p:spTree>
    <p:extLst>
      <p:ext uri="{BB962C8B-B14F-4D97-AF65-F5344CB8AC3E}">
        <p14:creationId xmlns:p14="http://schemas.microsoft.com/office/powerpoint/2010/main" val="260155799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a:solidFill>
                  <a:srgbClr val="00539F"/>
                </a:solidFill>
              </a:defRPr>
            </a:lvl1pPr>
          </a:lstStyle>
          <a:p>
            <a:r>
              <a:rPr lang="en-US" dirty="0"/>
              <a:t>Click to edit Master title style</a:t>
            </a:r>
          </a:p>
        </p:txBody>
      </p:sp>
      <p:sp>
        <p:nvSpPr>
          <p:cNvPr id="5" name="Text Placeholder 4"/>
          <p:cNvSpPr>
            <a:spLocks noGrp="1"/>
          </p:cNvSpPr>
          <p:nvPr>
            <p:ph type="body" sz="quarter" idx="10"/>
          </p:nvPr>
        </p:nvSpPr>
        <p:spPr>
          <a:xfrm>
            <a:off x="519112" y="1447799"/>
            <a:ext cx="11149013" cy="1988237"/>
          </a:xfrm>
          <a:prstGeom prst="rect">
            <a:avLst/>
          </a:prstGeom>
        </p:spPr>
        <p:txBody>
          <a:bodyPr>
            <a:spAutoFit/>
          </a:bodyPr>
          <a:lstStyle>
            <a:lvl1pPr marL="338328" indent="-338328">
              <a:buFont typeface="Arial" panose="020B0604020202020204" pitchFamily="34" charset="0"/>
              <a:buChar char="•"/>
              <a:defRPr sz="3600">
                <a:solidFill>
                  <a:srgbClr val="333333"/>
                </a:solidFill>
              </a:defRPr>
            </a:lvl1pPr>
            <a:lvl2pPr marL="914400" indent="-228600">
              <a:buFont typeface="Arial" panose="020B0604020202020204" pitchFamily="34" charset="0"/>
              <a:buChar char="•"/>
              <a:defRPr lang="en-US" sz="2400" kern="1200" spc="0" baseline="0" dirty="0" smtClean="0">
                <a:solidFill>
                  <a:srgbClr val="333333"/>
                </a:solidFill>
                <a:latin typeface="+mj-lt"/>
                <a:ea typeface="+mn-ea"/>
                <a:cs typeface="+mn-cs"/>
              </a:defRPr>
            </a:lvl2pPr>
            <a:lvl3pPr marL="1371600" indent="-228600">
              <a:buFont typeface="Arial" panose="020B0604020202020204" pitchFamily="34" charset="0"/>
              <a:buChar char="•"/>
              <a:tabLst/>
              <a:defRPr lang="en-US" sz="2400" kern="1200" spc="0" baseline="0" dirty="0" smtClean="0">
                <a:solidFill>
                  <a:srgbClr val="333333"/>
                </a:solidFill>
                <a:latin typeface="+mj-lt"/>
                <a:ea typeface="+mn-ea"/>
                <a:cs typeface="+mn-cs"/>
              </a:defRPr>
            </a:lvl3pPr>
            <a:lvl4pPr marL="1828800" indent="-228600">
              <a:buFont typeface="Arial" panose="020B0604020202020204" pitchFamily="34" charset="0"/>
              <a:buChar char="•"/>
              <a:defRPr lang="en-US" sz="2000" kern="1200" spc="0" baseline="0" dirty="0" smtClean="0">
                <a:solidFill>
                  <a:srgbClr val="333333"/>
                </a:solidFill>
                <a:latin typeface="+mj-lt"/>
                <a:ea typeface="+mn-ea"/>
                <a:cs typeface="+mn-cs"/>
              </a:defRPr>
            </a:lvl4pPr>
            <a:lvl5pPr marL="2286000" indent="-228600">
              <a:buFont typeface="Arial" panose="020B0604020202020204" pitchFamily="34" charset="0"/>
              <a:buChar char="•"/>
              <a:tabLst/>
              <a:defRPr lang="en-US" sz="2000" kern="1200" spc="0" baseline="0" dirty="0">
                <a:solidFill>
                  <a:srgbClr val="333333"/>
                </a:solidFill>
                <a:latin typeface="+mj-lt"/>
                <a:ea typeface="+mn-ea"/>
                <a:cs typeface="+mn-cs"/>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5319683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2 conten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539F"/>
                </a:solidFill>
              </a:defRPr>
            </a:lvl1pPr>
          </a:lstStyle>
          <a:p>
            <a:r>
              <a:rPr lang="en-US" dirty="0"/>
              <a:t>Click to edit Master title style</a:t>
            </a:r>
          </a:p>
        </p:txBody>
      </p:sp>
      <p:sp>
        <p:nvSpPr>
          <p:cNvPr id="4" name="Text Placeholder 3"/>
          <p:cNvSpPr>
            <a:spLocks noGrp="1"/>
          </p:cNvSpPr>
          <p:nvPr>
            <p:ph type="body" sz="quarter" idx="10"/>
          </p:nvPr>
        </p:nvSpPr>
        <p:spPr>
          <a:xfrm>
            <a:off x="520700" y="1447800"/>
            <a:ext cx="5394960" cy="2486835"/>
          </a:xfrm>
        </p:spPr>
        <p:txBody>
          <a:bodyPr>
            <a:spAutoFit/>
          </a:bodyPr>
          <a:lstStyle>
            <a:lvl1pPr marL="338328" indent="-338328">
              <a:spcBef>
                <a:spcPts val="1200"/>
              </a:spcBef>
              <a:buClr>
                <a:schemeClr val="bg2"/>
              </a:buClr>
              <a:buSzPct val="80000"/>
              <a:buFont typeface="Arial" panose="020B0604020202020204" pitchFamily="34" charset="0"/>
              <a:buChar char="•"/>
              <a:defRPr lang="en-US" sz="3600" kern="1200" spc="-70" baseline="0" dirty="0" smtClean="0">
                <a:solidFill>
                  <a:srgbClr val="333333"/>
                </a:solidFill>
                <a:latin typeface="+mj-lt"/>
                <a:ea typeface="+mn-ea"/>
                <a:cs typeface="+mn-cs"/>
              </a:defRPr>
            </a:lvl1pPr>
            <a:lvl2pPr marL="914400" indent="-228600">
              <a:buFont typeface="Arial" panose="020B0604020202020204" pitchFamily="34" charset="0"/>
              <a:buChar char="•"/>
              <a:defRPr sz="2400">
                <a:solidFill>
                  <a:srgbClr val="333333"/>
                </a:solidFill>
                <a:latin typeface="+mj-lt"/>
              </a:defRPr>
            </a:lvl2pPr>
            <a:lvl3pPr marL="1371600" indent="-228600">
              <a:buFont typeface="Arial" panose="020B0604020202020204" pitchFamily="34" charset="0"/>
              <a:buChar char="•"/>
              <a:tabLst/>
              <a:defRPr sz="2400">
                <a:solidFill>
                  <a:srgbClr val="333333"/>
                </a:solidFill>
                <a:latin typeface="+mj-lt"/>
              </a:defRPr>
            </a:lvl3pPr>
            <a:lvl4pPr marL="1828800" indent="-228600">
              <a:buFont typeface="Arial" panose="020B0604020202020204" pitchFamily="34" charset="0"/>
              <a:buChar char="•"/>
              <a:defRPr sz="2000">
                <a:solidFill>
                  <a:srgbClr val="333333"/>
                </a:solidFill>
                <a:latin typeface="+mj-lt"/>
              </a:defRPr>
            </a:lvl4pPr>
            <a:lvl5pPr marL="2286000" indent="-228600">
              <a:buFont typeface="Arial" panose="020B0604020202020204" pitchFamily="34" charset="0"/>
              <a:buChar char="•"/>
              <a:tabLst/>
              <a:defRPr sz="2000">
                <a:solidFill>
                  <a:srgbClr val="333333"/>
                </a:solidFill>
                <a:latin typeface="+mj-lt"/>
              </a:defRPr>
            </a:lvl5pPr>
            <a:lvl6pPr marL="1828800">
              <a:defRPr>
                <a:latin typeface="+mj-lt"/>
              </a:defRPr>
            </a:lvl6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2"/>
          </p:nvPr>
        </p:nvSpPr>
        <p:spPr>
          <a:xfrm>
            <a:off x="6278562" y="1450185"/>
            <a:ext cx="5394960" cy="2486835"/>
          </a:xfrm>
        </p:spPr>
        <p:txBody>
          <a:bodyPr>
            <a:spAutoFit/>
          </a:bodyPr>
          <a:lstStyle>
            <a:lvl1pPr marL="338328" indent="-338328">
              <a:spcBef>
                <a:spcPts val="1200"/>
              </a:spcBef>
              <a:buClr>
                <a:schemeClr val="bg2"/>
              </a:buClr>
              <a:buSzPct val="80000"/>
              <a:buFont typeface="Arial" panose="020B0604020202020204" pitchFamily="34" charset="0"/>
              <a:buChar char="•"/>
              <a:defRPr lang="en-US" sz="3600" kern="1200" spc="-70" baseline="0" dirty="0" smtClean="0">
                <a:solidFill>
                  <a:srgbClr val="333333"/>
                </a:solidFill>
                <a:latin typeface="+mj-lt"/>
                <a:ea typeface="+mn-ea"/>
                <a:cs typeface="+mn-cs"/>
              </a:defRPr>
            </a:lvl1pPr>
            <a:lvl2pPr marL="914400" indent="-228600">
              <a:buFont typeface="Arial" panose="020B0604020202020204" pitchFamily="34" charset="0"/>
              <a:buChar char="•"/>
              <a:defRPr sz="2400">
                <a:solidFill>
                  <a:srgbClr val="333333"/>
                </a:solidFill>
                <a:latin typeface="+mj-lt"/>
              </a:defRPr>
            </a:lvl2pPr>
            <a:lvl3pPr marL="1371600" indent="-228600">
              <a:buFont typeface="Arial" panose="020B0604020202020204" pitchFamily="34" charset="0"/>
              <a:buChar char="•"/>
              <a:tabLst/>
              <a:defRPr sz="2400">
                <a:solidFill>
                  <a:srgbClr val="333333"/>
                </a:solidFill>
                <a:latin typeface="+mj-lt"/>
              </a:defRPr>
            </a:lvl3pPr>
            <a:lvl4pPr marL="1828800" indent="-228600">
              <a:buFont typeface="Arial" panose="020B0604020202020204" pitchFamily="34" charset="0"/>
              <a:buChar char="•"/>
              <a:defRPr sz="2000">
                <a:solidFill>
                  <a:srgbClr val="333333"/>
                </a:solidFill>
                <a:latin typeface="+mj-lt"/>
              </a:defRPr>
            </a:lvl4pPr>
            <a:lvl5pPr marL="2286000" indent="-228600">
              <a:buFont typeface="Arial" panose="020B0604020202020204" pitchFamily="34" charset="0"/>
              <a:buChar char="•"/>
              <a:tabLst/>
              <a:defRPr sz="2000">
                <a:solidFill>
                  <a:srgbClr val="333333"/>
                </a:solidFill>
                <a:latin typeface="+mj-lt"/>
              </a:defRPr>
            </a:lvl5pPr>
            <a:lvl6pPr marL="1828800">
              <a:defRPr>
                <a:latin typeface="+mj-lt"/>
              </a:defRPr>
            </a:lvl6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936257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Content with photo on right">
    <p:spTree>
      <p:nvGrpSpPr>
        <p:cNvPr id="1" name=""/>
        <p:cNvGrpSpPr/>
        <p:nvPr/>
      </p:nvGrpSpPr>
      <p:grpSpPr>
        <a:xfrm>
          <a:off x="0" y="0"/>
          <a:ext cx="0" cy="0"/>
          <a:chOff x="0" y="0"/>
          <a:chExt cx="0" cy="0"/>
        </a:xfrm>
      </p:grpSpPr>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a:t>Click to insert photo.</a:t>
            </a:r>
          </a:p>
        </p:txBody>
      </p:sp>
      <p:sp>
        <p:nvSpPr>
          <p:cNvPr id="3" name="Text Placeholder 2"/>
          <p:cNvSpPr>
            <a:spLocks noGrp="1"/>
          </p:cNvSpPr>
          <p:nvPr>
            <p:ph type="body" idx="1" hasCustomPrompt="1"/>
          </p:nvPr>
        </p:nvSpPr>
        <p:spPr>
          <a:xfrm>
            <a:off x="520699" y="1447801"/>
            <a:ext cx="5433533" cy="1107996"/>
          </a:xfrm>
          <a:prstGeom prst="rect">
            <a:avLst/>
          </a:prstGeom>
        </p:spPr>
        <p:txBody>
          <a:bodyPr>
            <a:spAutoFit/>
          </a:bodyPr>
          <a:lstStyle>
            <a:lvl1pPr marL="0" indent="0">
              <a:buNone/>
              <a:defRPr sz="4000" b="0" cap="none" baseline="0">
                <a:solidFill>
                  <a:srgbClr val="00539F"/>
                </a:soli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a:t>Click to edit Master text styles.</a:t>
            </a:r>
          </a:p>
        </p:txBody>
      </p:sp>
      <p:sp>
        <p:nvSpPr>
          <p:cNvPr id="9" name="Content Placeholder 5"/>
          <p:cNvSpPr>
            <a:spLocks noGrp="1"/>
          </p:cNvSpPr>
          <p:nvPr>
            <p:ph sz="quarter" idx="13"/>
          </p:nvPr>
        </p:nvSpPr>
        <p:spPr>
          <a:xfrm>
            <a:off x="520699" y="2734985"/>
            <a:ext cx="5444165" cy="332399"/>
          </a:xfrm>
          <a:prstGeom prst="rect">
            <a:avLst/>
          </a:prstGeom>
        </p:spPr>
        <p:txBody>
          <a:bodyPr>
            <a:spAutoFit/>
          </a:bodyPr>
          <a:lstStyle>
            <a:lvl1pPr marL="0" indent="0">
              <a:spcBef>
                <a:spcPts val="1200"/>
              </a:spcBef>
              <a:buFont typeface="Arial" pitchFamily="34" charset="0"/>
              <a:buNone/>
              <a:defRPr lang="en-US" sz="2400" kern="1200" spc="0" dirty="0" smtClean="0">
                <a:gradFill>
                  <a:gsLst>
                    <a:gs pos="100000">
                      <a:schemeClr val="bg2"/>
                    </a:gs>
                    <a:gs pos="0">
                      <a:schemeClr val="bg2"/>
                    </a:gs>
                  </a:gsLst>
                  <a:lin ang="5400000" scaled="0"/>
                </a:gradFill>
                <a:latin typeface="+mj-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dirty="0"/>
              <a:t>Click to edit Master text styles</a:t>
            </a:r>
          </a:p>
        </p:txBody>
      </p:sp>
    </p:spTree>
    <p:extLst>
      <p:ext uri="{BB962C8B-B14F-4D97-AF65-F5344CB8AC3E}">
        <p14:creationId xmlns:p14="http://schemas.microsoft.com/office/powerpoint/2010/main" val="385724618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Content with 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8090" y="1447801"/>
            <a:ext cx="5433533" cy="1107996"/>
          </a:xfrm>
          <a:prstGeom prst="rect">
            <a:avLst/>
          </a:prstGeom>
        </p:spPr>
        <p:txBody>
          <a:bodyPr>
            <a:spAutoFit/>
          </a:bodyPr>
          <a:lstStyle>
            <a:lvl1pPr marL="0" indent="0">
              <a:buNone/>
              <a:defRPr sz="4000" b="0" cap="none" baseline="0">
                <a:solidFill>
                  <a:srgbClr val="00539F"/>
                </a:soli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a:t>Click to edit Master text styles.</a:t>
            </a:r>
          </a:p>
        </p:txBody>
      </p:sp>
      <p:sp>
        <p:nvSpPr>
          <p:cNvPr id="9" name="Content Placeholder 5"/>
          <p:cNvSpPr>
            <a:spLocks noGrp="1"/>
          </p:cNvSpPr>
          <p:nvPr>
            <p:ph sz="quarter" idx="13"/>
          </p:nvPr>
        </p:nvSpPr>
        <p:spPr>
          <a:xfrm>
            <a:off x="6218090" y="2734985"/>
            <a:ext cx="5444165" cy="332399"/>
          </a:xfrm>
          <a:prstGeom prst="rect">
            <a:avLst/>
          </a:prstGeom>
        </p:spPr>
        <p:txBody>
          <a:bodyPr>
            <a:spAutoFit/>
          </a:bodyPr>
          <a:lstStyle>
            <a:lvl1pPr marL="0" indent="0">
              <a:spcBef>
                <a:spcPts val="1200"/>
              </a:spcBef>
              <a:buFont typeface="Arial" pitchFamily="34" charset="0"/>
              <a:buNone/>
              <a:defRPr lang="en-US" sz="2400" kern="1200" spc="0" dirty="0" smtClean="0">
                <a:gradFill>
                  <a:gsLst>
                    <a:gs pos="100000">
                      <a:schemeClr val="bg2"/>
                    </a:gs>
                    <a:gs pos="0">
                      <a:schemeClr val="bg2"/>
                    </a:gs>
                  </a:gsLst>
                  <a:lin ang="5400000" scaled="0"/>
                </a:gradFill>
                <a:latin typeface="+mj-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dirty="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a:t>Click to insert photo.</a:t>
            </a:r>
          </a:p>
        </p:txBody>
      </p:sp>
    </p:spTree>
    <p:extLst>
      <p:ext uri="{BB962C8B-B14F-4D97-AF65-F5344CB8AC3E}">
        <p14:creationId xmlns:p14="http://schemas.microsoft.com/office/powerpoint/2010/main" val="132375595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Color block content with text on right">
    <p:spTree>
      <p:nvGrpSpPr>
        <p:cNvPr id="1" name=""/>
        <p:cNvGrpSpPr/>
        <p:nvPr/>
      </p:nvGrpSpPr>
      <p:grpSpPr>
        <a:xfrm>
          <a:off x="0" y="0"/>
          <a:ext cx="0" cy="0"/>
          <a:chOff x="0" y="0"/>
          <a:chExt cx="0" cy="0"/>
        </a:xfrm>
      </p:grpSpPr>
      <p:sp>
        <p:nvSpPr>
          <p:cNvPr id="7" name="Rectangle 6"/>
          <p:cNvSpPr/>
          <p:nvPr userDrawn="1"/>
        </p:nvSpPr>
        <p:spPr bwMode="white">
          <a:xfrm>
            <a:off x="-1" y="-1"/>
            <a:ext cx="6276975" cy="6858001"/>
          </a:xfrm>
          <a:prstGeom prst="rect">
            <a:avLst/>
          </a:prstGeom>
          <a:solidFill>
            <a:srgbClr val="00539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2285" y="1447800"/>
            <a:ext cx="5232401" cy="1107996"/>
          </a:xfrm>
          <a:prstGeom prst="rect">
            <a:avLst/>
          </a:prstGeom>
        </p:spPr>
        <p:txBody>
          <a:bodyPr>
            <a:sp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a:t>Click to edit Master text styles.</a:t>
            </a:r>
          </a:p>
        </p:txBody>
      </p:sp>
      <p:sp>
        <p:nvSpPr>
          <p:cNvPr id="6" name="Content Placeholder 5"/>
          <p:cNvSpPr>
            <a:spLocks noGrp="1"/>
          </p:cNvSpPr>
          <p:nvPr>
            <p:ph sz="quarter" idx="4"/>
          </p:nvPr>
        </p:nvSpPr>
        <p:spPr>
          <a:xfrm>
            <a:off x="6434887" y="1447800"/>
            <a:ext cx="5484740" cy="332399"/>
          </a:xfrm>
          <a:prstGeom prst="rect">
            <a:avLst/>
          </a:prstGeom>
        </p:spPr>
        <p:txBody>
          <a:bodyPr>
            <a:spAutoFit/>
          </a:bodyPr>
          <a:lstStyle>
            <a:lvl1pPr marL="0" indent="0">
              <a:spcBef>
                <a:spcPts val="1200"/>
              </a:spcBef>
              <a:buNone/>
              <a:defRPr lang="en-US" sz="2400" kern="1200" spc="0" dirty="0" smtClean="0">
                <a:gradFill>
                  <a:gsLst>
                    <a:gs pos="100000">
                      <a:schemeClr val="bg2"/>
                    </a:gs>
                    <a:gs pos="0">
                      <a:schemeClr val="bg2"/>
                    </a:gs>
                  </a:gsLst>
                  <a:lin ang="5400000" scaled="0"/>
                </a:gradFill>
                <a:latin typeface="+mj-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dirty="0"/>
              <a:t>Click to edit Master text styles</a:t>
            </a:r>
          </a:p>
        </p:txBody>
      </p:sp>
    </p:spTree>
    <p:extLst>
      <p:ext uri="{BB962C8B-B14F-4D97-AF65-F5344CB8AC3E}">
        <p14:creationId xmlns:p14="http://schemas.microsoft.com/office/powerpoint/2010/main" val="123502799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1.png"/><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noAutofit/>
          </a:bodyPr>
          <a:lstStyle/>
          <a:p>
            <a:r>
              <a:rPr lang="en-US" dirty="0"/>
              <a:t>Click to edit Master title style</a:t>
            </a:r>
          </a:p>
        </p:txBody>
      </p:sp>
      <p:sp>
        <p:nvSpPr>
          <p:cNvPr id="4" name="Text Placeholder 3"/>
          <p:cNvSpPr>
            <a:spLocks noGrp="1"/>
          </p:cNvSpPr>
          <p:nvPr>
            <p:ph type="body" idx="1"/>
          </p:nvPr>
        </p:nvSpPr>
        <p:spPr>
          <a:xfrm>
            <a:off x="520700" y="2034393"/>
            <a:ext cx="11152188" cy="2055947"/>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9"/>
          <p:cNvSpPr txBox="1">
            <a:spLocks/>
          </p:cNvSpPr>
          <p:nvPr userDrawn="1"/>
        </p:nvSpPr>
        <p:spPr>
          <a:xfrm>
            <a:off x="0" y="6387141"/>
            <a:ext cx="12188825" cy="470858"/>
          </a:xfrm>
          <a:prstGeom prst="rect">
            <a:avLst/>
          </a:prstGeom>
          <a:solidFill>
            <a:srgbClr val="3687E0"/>
          </a:solidFill>
        </p:spPr>
        <p:txBody>
          <a:bodyPr vert="horz" lIns="182880" tIns="137160" rIns="0" bIns="0" rtlCol="0">
            <a:normAutofit lnSpcReduction="10000"/>
          </a:bodyPr>
          <a:lstStyle>
            <a:lvl1pPr marL="0" marR="0" indent="0" algn="l" defTabSz="914363" rtl="0" eaLnBrk="1" fontAlgn="auto" latinLnBrk="0" hangingPunct="1">
              <a:lnSpc>
                <a:spcPct val="100000"/>
              </a:lnSpc>
              <a:spcBef>
                <a:spcPct val="20000"/>
              </a:spcBef>
              <a:spcAft>
                <a:spcPts val="0"/>
              </a:spcAft>
              <a:buClrTx/>
              <a:buSzPct val="80000"/>
              <a:buFontTx/>
              <a:buNone/>
              <a:tabLst/>
              <a:defRPr sz="1866" kern="1200" spc="-70" baseline="0">
                <a:solidFill>
                  <a:schemeClr val="tx1"/>
                </a:solidFill>
                <a:latin typeface="Segoe UI Light" panose="020B0502040204020203" pitchFamily="34" charset="0"/>
                <a:ea typeface="+mn-ea"/>
                <a:cs typeface="Segoe UI Light" panose="020B0502040204020203" pitchFamily="34" charset="0"/>
              </a:defRPr>
            </a:lvl1pPr>
            <a:lvl2pPr marL="0" marR="0" indent="0" algn="l" defTabSz="914363" rtl="0" eaLnBrk="1" fontAlgn="auto" latinLnBrk="0" hangingPunct="1">
              <a:lnSpc>
                <a:spcPct val="90000"/>
              </a:lnSpc>
              <a:spcBef>
                <a:spcPct val="20000"/>
              </a:spcBef>
              <a:spcAft>
                <a:spcPts val="0"/>
              </a:spcAft>
              <a:buClrTx/>
              <a:buSzPct val="90000"/>
              <a:buFontTx/>
              <a:buNone/>
              <a:tabLst/>
              <a:defRPr sz="1866" kern="1200" spc="0" baseline="0">
                <a:gradFill>
                  <a:gsLst>
                    <a:gs pos="1250">
                      <a:schemeClr val="bg2"/>
                    </a:gs>
                    <a:gs pos="100000">
                      <a:schemeClr val="bg2"/>
                    </a:gs>
                  </a:gsLst>
                  <a:lin ang="5400000" scaled="0"/>
                </a:gradFill>
                <a:latin typeface="Segoe Pro Light"/>
                <a:ea typeface="+mn-ea"/>
                <a:cs typeface="+mn-cs"/>
              </a:defRPr>
            </a:lvl2pPr>
            <a:lvl3pPr marL="0" marR="0" indent="0" algn="l" defTabSz="914363" rtl="0" eaLnBrk="1" fontAlgn="auto" latinLnBrk="0" hangingPunct="1">
              <a:lnSpc>
                <a:spcPct val="90000"/>
              </a:lnSpc>
              <a:spcBef>
                <a:spcPct val="20000"/>
              </a:spcBef>
              <a:spcAft>
                <a:spcPts val="0"/>
              </a:spcAft>
              <a:buClrTx/>
              <a:buSzPct val="90000"/>
              <a:buFontTx/>
              <a:buNone/>
              <a:tabLst>
                <a:tab pos="798513" algn="l"/>
              </a:tabLst>
              <a:defRPr sz="1866" kern="1200" spc="0" baseline="0">
                <a:gradFill>
                  <a:gsLst>
                    <a:gs pos="1250">
                      <a:schemeClr val="bg2"/>
                    </a:gs>
                    <a:gs pos="100000">
                      <a:schemeClr val="bg2"/>
                    </a:gs>
                  </a:gsLst>
                  <a:lin ang="5400000" scaled="0"/>
                </a:gradFill>
                <a:latin typeface="Segoe Pro Light"/>
                <a:ea typeface="+mn-ea"/>
                <a:cs typeface="+mn-cs"/>
              </a:defRPr>
            </a:lvl3pPr>
            <a:lvl4pPr marL="0" marR="0" indent="0" algn="l" defTabSz="914363" rtl="0" eaLnBrk="1" fontAlgn="auto" latinLnBrk="0" hangingPunct="1">
              <a:lnSpc>
                <a:spcPct val="90000"/>
              </a:lnSpc>
              <a:spcBef>
                <a:spcPct val="20000"/>
              </a:spcBef>
              <a:spcAft>
                <a:spcPts val="0"/>
              </a:spcAft>
              <a:buClrTx/>
              <a:buSzPct val="90000"/>
              <a:buFontTx/>
              <a:buNone/>
              <a:tabLst/>
              <a:defRPr sz="1866" kern="1200" spc="0" baseline="0">
                <a:gradFill>
                  <a:gsLst>
                    <a:gs pos="1250">
                      <a:schemeClr val="bg2"/>
                    </a:gs>
                    <a:gs pos="100000">
                      <a:schemeClr val="bg2"/>
                    </a:gs>
                  </a:gsLst>
                  <a:lin ang="5400000" scaled="0"/>
                </a:gradFill>
                <a:latin typeface="Segoe Pro Light"/>
                <a:ea typeface="+mn-ea"/>
                <a:cs typeface="+mn-cs"/>
              </a:defRPr>
            </a:lvl4pPr>
            <a:lvl5pPr marL="0" marR="0" indent="0" algn="l" defTabSz="914363" rtl="0" eaLnBrk="1" fontAlgn="auto" latinLnBrk="0" hangingPunct="1">
              <a:lnSpc>
                <a:spcPct val="90000"/>
              </a:lnSpc>
              <a:spcBef>
                <a:spcPct val="20000"/>
              </a:spcBef>
              <a:spcAft>
                <a:spcPts val="0"/>
              </a:spcAft>
              <a:buClrTx/>
              <a:buSzPct val="90000"/>
              <a:buFontTx/>
              <a:buNone/>
              <a:tabLst>
                <a:tab pos="1255713" algn="l"/>
              </a:tabLst>
              <a:defRPr sz="1866" kern="1200" spc="0" baseline="0">
                <a:gradFill>
                  <a:gsLst>
                    <a:gs pos="1250">
                      <a:schemeClr val="bg2"/>
                    </a:gs>
                    <a:gs pos="100000">
                      <a:schemeClr val="bg2"/>
                    </a:gs>
                  </a:gsLst>
                  <a:lin ang="5400000" scaled="0"/>
                </a:gradFill>
                <a:latin typeface="Segoe Pro Ligh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2400" dirty="0"/>
          </a:p>
        </p:txBody>
      </p:sp>
      <p:sp>
        <p:nvSpPr>
          <p:cNvPr id="6" name="ZoneTexte 5"/>
          <p:cNvSpPr txBox="1"/>
          <p:nvPr userDrawn="1"/>
        </p:nvSpPr>
        <p:spPr>
          <a:xfrm>
            <a:off x="5112985" y="6501419"/>
            <a:ext cx="1961265" cy="246221"/>
          </a:xfrm>
          <a:prstGeom prst="rect">
            <a:avLst/>
          </a:prstGeom>
          <a:noFill/>
        </p:spPr>
        <p:txBody>
          <a:bodyPr wrap="square" lIns="0" tIns="0" rIns="0" bIns="0" rtlCol="0">
            <a:spAutoFit/>
          </a:bodyPr>
          <a:lstStyle/>
          <a:p>
            <a:r>
              <a:rPr lang="en-US" sz="1600" spc="-70" dirty="0">
                <a:solidFill>
                  <a:schemeClr val="bg1"/>
                </a:solidFill>
                <a:latin typeface="+mj-lt"/>
              </a:rPr>
              <a:t>@</a:t>
            </a:r>
            <a:r>
              <a:rPr lang="en-US" sz="1600" spc="-70" dirty="0" err="1">
                <a:solidFill>
                  <a:schemeClr val="bg1"/>
                </a:solidFill>
                <a:latin typeface="+mj-lt"/>
              </a:rPr>
              <a:t>xGokan</a:t>
            </a:r>
            <a:r>
              <a:rPr lang="en-US" sz="1600" spc="-70" dirty="0">
                <a:solidFill>
                  <a:schemeClr val="bg1"/>
                </a:solidFill>
                <a:latin typeface="+mj-lt"/>
              </a:rPr>
              <a:t> &amp; @</a:t>
            </a:r>
            <a:r>
              <a:rPr lang="en-US" sz="1600" spc="-70" dirty="0" err="1">
                <a:solidFill>
                  <a:schemeClr val="bg1"/>
                </a:solidFill>
                <a:latin typeface="+mj-lt"/>
              </a:rPr>
              <a:t>GipIsBack</a:t>
            </a:r>
            <a:endParaRPr lang="en-US" sz="1600" spc="-70" dirty="0">
              <a:solidFill>
                <a:schemeClr val="bg1"/>
              </a:solidFill>
              <a:latin typeface="+mj-lt"/>
            </a:endParaRPr>
          </a:p>
        </p:txBody>
      </p:sp>
      <p:pic>
        <p:nvPicPr>
          <p:cNvPr id="7" name="Picture 34" descr="twitter_ffffff_512.png"/>
          <p:cNvPicPr>
            <a:picLocks noChangeAspect="1"/>
          </p:cNvPicPr>
          <p:nvPr userDrawn="1"/>
        </p:nvPicPr>
        <p:blipFill>
          <a:blip r:embed="rId26">
            <a:extLst>
              <a:ext uri="{28A0092B-C50C-407E-A947-70E740481C1C}">
                <a14:useLocalDpi xmlns:a14="http://schemas.microsoft.com/office/drawing/2010/main" val="0"/>
              </a:ext>
            </a:extLst>
          </a:blip>
          <a:stretch>
            <a:fillRect/>
          </a:stretch>
        </p:blipFill>
        <p:spPr>
          <a:xfrm>
            <a:off x="4580102" y="6417238"/>
            <a:ext cx="466263" cy="466263"/>
          </a:xfrm>
          <a:prstGeom prst="rect">
            <a:avLst/>
          </a:prstGeom>
        </p:spPr>
      </p:pic>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169" r:id="rId1"/>
    <p:sldLayoutId id="2147484084" r:id="rId2"/>
    <p:sldLayoutId id="2147484151" r:id="rId3"/>
    <p:sldLayoutId id="2147484085" r:id="rId4"/>
    <p:sldLayoutId id="2147484086" r:id="rId5"/>
    <p:sldLayoutId id="2147484089" r:id="rId6"/>
    <p:sldLayoutId id="2147484116" r:id="rId7"/>
    <p:sldLayoutId id="2147484117" r:id="rId8"/>
    <p:sldLayoutId id="2147484140" r:id="rId9"/>
    <p:sldLayoutId id="2147484141" r:id="rId10"/>
    <p:sldLayoutId id="2147484168" r:id="rId11"/>
    <p:sldLayoutId id="2147484142" r:id="rId12"/>
    <p:sldLayoutId id="2147484093" r:id="rId13"/>
    <p:sldLayoutId id="2147484094" r:id="rId14"/>
    <p:sldLayoutId id="2147484171" r:id="rId15"/>
    <p:sldLayoutId id="2147484176" r:id="rId16"/>
    <p:sldLayoutId id="2147484183" r:id="rId17"/>
    <p:sldLayoutId id="2147484185" r:id="rId18"/>
    <p:sldLayoutId id="2147484186" r:id="rId19"/>
    <p:sldLayoutId id="2147484187" r:id="rId20"/>
    <p:sldLayoutId id="2147484188" r:id="rId21"/>
    <p:sldLayoutId id="2147484189" r:id="rId22"/>
    <p:sldLayoutId id="2147484190" r:id="rId23"/>
    <p:sldLayoutId id="2147484191" r:id="rId24"/>
  </p:sldLayoutIdLst>
  <mc:AlternateContent xmlns:mc="http://schemas.openxmlformats.org/markup-compatibility/2006" xmlns:p14="http://schemas.microsoft.com/office/powerpoint/2010/main">
    <mc:Choice Requires="p14">
      <p:transition p14:dur="10"/>
    </mc:Choice>
    <mc:Fallback xmlns="">
      <p:transition/>
    </mc:Fallback>
  </mc:AlternateContent>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solidFill>
            <a:srgbClr val="00539F"/>
          </a:solidFill>
          <a:effectLst/>
          <a:latin typeface="+mj-lt"/>
          <a:ea typeface="+mn-ea"/>
          <a:cs typeface="Arial" charset="0"/>
        </a:defRPr>
      </a:lvl1pPr>
    </p:titleStyle>
    <p:bodyStyle>
      <a:lvl1pPr marL="338328" marR="0" indent="-338328" algn="l" defTabSz="914363" rtl="0" eaLnBrk="1" fontAlgn="auto" latinLnBrk="0" hangingPunct="1">
        <a:lnSpc>
          <a:spcPct val="90000"/>
        </a:lnSpc>
        <a:spcBef>
          <a:spcPct val="20000"/>
        </a:spcBef>
        <a:spcAft>
          <a:spcPts val="0"/>
        </a:spcAft>
        <a:buClrTx/>
        <a:buSzPct val="80000"/>
        <a:buFont typeface="Arial" panose="020B0604020202020204" pitchFamily="34" charset="0"/>
        <a:buChar char="•"/>
        <a:tabLst/>
        <a:defRPr sz="3600" kern="1200" spc="-70" baseline="0">
          <a:solidFill>
            <a:srgbClr val="333333"/>
          </a:solidFill>
          <a:latin typeface="+mj-lt"/>
          <a:ea typeface="+mn-ea"/>
          <a:cs typeface="+mn-cs"/>
        </a:defRPr>
      </a:lvl1pPr>
      <a:lvl2pPr marL="914400" marR="0" indent="-228600" algn="l" defTabSz="914363" rtl="0" eaLnBrk="1" fontAlgn="auto" latinLnBrk="0" hangingPunct="1">
        <a:lnSpc>
          <a:spcPct val="90000"/>
        </a:lnSpc>
        <a:spcBef>
          <a:spcPct val="20000"/>
        </a:spcBef>
        <a:spcAft>
          <a:spcPts val="0"/>
        </a:spcAft>
        <a:buClrTx/>
        <a:buSzPct val="90000"/>
        <a:buFont typeface="Arial" panose="020B0604020202020204" pitchFamily="34" charset="0"/>
        <a:buChar char="•"/>
        <a:tabLst/>
        <a:defRPr sz="2400" kern="1200" spc="0" baseline="0">
          <a:solidFill>
            <a:srgbClr val="333333"/>
          </a:solidFill>
          <a:latin typeface="+mj-lt"/>
          <a:ea typeface="+mn-ea"/>
          <a:cs typeface="+mn-cs"/>
        </a:defRPr>
      </a:lvl2pPr>
      <a:lvl3pPr marL="1371600" marR="0" indent="-225425" algn="l" defTabSz="914363" rtl="0" eaLnBrk="1" fontAlgn="auto" latinLnBrk="0" hangingPunct="1">
        <a:lnSpc>
          <a:spcPct val="90000"/>
        </a:lnSpc>
        <a:spcBef>
          <a:spcPct val="20000"/>
        </a:spcBef>
        <a:spcAft>
          <a:spcPts val="0"/>
        </a:spcAft>
        <a:buClrTx/>
        <a:buSzPct val="90000"/>
        <a:buFont typeface="Arial" panose="020B0604020202020204" pitchFamily="34" charset="0"/>
        <a:buChar char="•"/>
        <a:tabLst>
          <a:tab pos="798513" algn="l"/>
        </a:tabLst>
        <a:defRPr sz="2400" kern="1200" spc="0" baseline="0">
          <a:solidFill>
            <a:srgbClr val="333333"/>
          </a:solidFill>
          <a:latin typeface="+mj-lt"/>
          <a:ea typeface="+mn-ea"/>
          <a:cs typeface="+mn-cs"/>
        </a:defRPr>
      </a:lvl3pPr>
      <a:lvl4pPr marL="1828800" marR="0" indent="-231775" algn="l" defTabSz="914363" rtl="0" eaLnBrk="1" fontAlgn="auto" latinLnBrk="0" hangingPunct="1">
        <a:lnSpc>
          <a:spcPct val="90000"/>
        </a:lnSpc>
        <a:spcBef>
          <a:spcPct val="20000"/>
        </a:spcBef>
        <a:spcAft>
          <a:spcPts val="0"/>
        </a:spcAft>
        <a:buClrTx/>
        <a:buSzPct val="90000"/>
        <a:buFont typeface="Arial" panose="020B0604020202020204" pitchFamily="34" charset="0"/>
        <a:buChar char="•"/>
        <a:tabLst/>
        <a:defRPr sz="2000" kern="1200" spc="0" baseline="0">
          <a:solidFill>
            <a:srgbClr val="333333"/>
          </a:solidFill>
          <a:latin typeface="+mj-lt"/>
          <a:ea typeface="+mn-ea"/>
          <a:cs typeface="+mn-cs"/>
        </a:defRPr>
      </a:lvl4pPr>
      <a:lvl5pPr marL="2286000" marR="0" indent="-225425" algn="l" defTabSz="914363" rtl="0" eaLnBrk="1" fontAlgn="auto" latinLnBrk="0" hangingPunct="1">
        <a:lnSpc>
          <a:spcPct val="90000"/>
        </a:lnSpc>
        <a:spcBef>
          <a:spcPct val="20000"/>
        </a:spcBef>
        <a:spcAft>
          <a:spcPts val="0"/>
        </a:spcAft>
        <a:buClrTx/>
        <a:buSzPct val="90000"/>
        <a:buFont typeface="Arial" panose="020B0604020202020204" pitchFamily="34" charset="0"/>
        <a:buChar char="•"/>
        <a:tabLst>
          <a:tab pos="1255713" algn="l"/>
        </a:tabLst>
        <a:defRPr sz="2000" kern="1200" spc="0" baseline="0">
          <a:solidFill>
            <a:srgbClr val="333333"/>
          </a:solidFill>
          <a:latin typeface="+mj-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xml"/><Relationship Id="rId1" Type="http://schemas.openxmlformats.org/officeDocument/2006/relationships/slideLayout" Target="../slideLayouts/slideLayout23.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hyperlink" Target="http://www.microsoft.com/resources/TechNet/en-us/Office/media/WindowsPowerShell/WindowsPowerShellCommandBuilder.HTML" TargetMode="External"/><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8" Type="http://schemas.openxmlformats.org/officeDocument/2006/relationships/image" Target="../media/image40.jp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1.png"/><Relationship Id="rId1" Type="http://schemas.openxmlformats.org/officeDocument/2006/relationships/slideLayout" Target="../slideLayouts/slideLayout5.xml"/><Relationship Id="rId6" Type="http://schemas.openxmlformats.org/officeDocument/2006/relationships/image" Target="../media/image38.tiff"/><Relationship Id="rId5" Type="http://schemas.openxmlformats.org/officeDocument/2006/relationships/image" Target="../media/image37.png"/><Relationship Id="rId4" Type="http://schemas.openxmlformats.org/officeDocument/2006/relationships/image" Target="../media/image3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55.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hyperlink" Target="http://powershell.office.com/" TargetMode="External"/><Relationship Id="rId2" Type="http://schemas.openxmlformats.org/officeDocument/2006/relationships/image" Target="../media/image58.jpeg"/><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3" Type="http://schemas.openxmlformats.org/officeDocument/2006/relationships/image" Target="../media/image60.jpeg"/><Relationship Id="rId7" Type="http://schemas.openxmlformats.org/officeDocument/2006/relationships/image" Target="../media/image64.jpeg"/><Relationship Id="rId2" Type="http://schemas.openxmlformats.org/officeDocument/2006/relationships/image" Target="../media/image59.png"/><Relationship Id="rId1" Type="http://schemas.openxmlformats.org/officeDocument/2006/relationships/slideLayout" Target="../slideLayouts/slideLayout22.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38.tiff"/><Relationship Id="rId7" Type="http://schemas.openxmlformats.org/officeDocument/2006/relationships/image" Target="../media/image44.png"/><Relationship Id="rId2" Type="http://schemas.openxmlformats.org/officeDocument/2006/relationships/notesSlide" Target="../notesSlides/notesSlide2.xml"/><Relationship Id="rId1" Type="http://schemas.openxmlformats.org/officeDocument/2006/relationships/slideLayout" Target="../slideLayouts/slideLayout21.xml"/><Relationship Id="rId6" Type="http://schemas.openxmlformats.org/officeDocument/2006/relationships/image" Target="../media/image43.jpg"/><Relationship Id="rId5" Type="http://schemas.openxmlformats.org/officeDocument/2006/relationships/image" Target="../media/image42.png"/><Relationship Id="rId4" Type="http://schemas.openxmlformats.org/officeDocument/2006/relationships/image" Target="../media/image41.png"/><Relationship Id="rId9" Type="http://schemas.openxmlformats.org/officeDocument/2006/relationships/image" Target="../media/image46.png"/></Relationships>
</file>

<file path=ppt/slides/_rels/slide30.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68.jpg"/><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2" Type="http://schemas.openxmlformats.org/officeDocument/2006/relationships/hyperlink" Target="https://gokan.sharepoint.com/sites/PnP" TargetMode="External"/><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2" Type="http://schemas.openxmlformats.org/officeDocument/2006/relationships/hyperlink" Target="https://tenant.sharepoint.com/" TargetMode="Externa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4.xml"/></Relationships>
</file>

<file path=ppt/slides/_rels/slide40.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16.xml"/></Relationships>
</file>

<file path=ppt/slides/_rels/slide4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1.xml"/><Relationship Id="rId5" Type="http://schemas.openxmlformats.org/officeDocument/2006/relationships/image" Target="../media/image73.png"/><Relationship Id="rId4" Type="http://schemas.openxmlformats.org/officeDocument/2006/relationships/image" Target="../media/image72.png"/></Relationships>
</file>

<file path=ppt/slides/_rels/slide42.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70.png"/><Relationship Id="rId7" Type="http://schemas.openxmlformats.org/officeDocument/2006/relationships/diagramQuickStyle" Target="../diagrams/quickStyle1.xml"/><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74.png"/><Relationship Id="rId9" Type="http://schemas.microsoft.com/office/2007/relationships/diagramDrawing" Target="../diagrams/drawing1.xml"/></Relationships>
</file>

<file path=ppt/slides/_rels/slide43.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16.xml"/></Relationships>
</file>

<file path=ppt/slides/_rels/slide4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6.png"/><Relationship Id="rId1" Type="http://schemas.openxmlformats.org/officeDocument/2006/relationships/slideLayout" Target="../slideLayouts/slideLayout5.xml"/><Relationship Id="rId6" Type="http://schemas.openxmlformats.org/officeDocument/2006/relationships/hyperlink" Target="https://github.com/OfficeDev/PnP-PowerShell" TargetMode="External"/><Relationship Id="rId5" Type="http://schemas.openxmlformats.org/officeDocument/2006/relationships/image" Target="../media/image78.png"/><Relationship Id="rId4" Type="http://schemas.openxmlformats.org/officeDocument/2006/relationships/image" Target="../media/image77.png"/></Relationships>
</file>

<file path=ppt/slides/_rels/slide45.xml.rels><?xml version="1.0" encoding="UTF-8" standalone="yes"?>
<Relationships xmlns="http://schemas.openxmlformats.org/package/2006/relationships"><Relationship Id="rId8" Type="http://schemas.openxmlformats.org/officeDocument/2006/relationships/image" Target="../media/image84.png"/><Relationship Id="rId3" Type="http://schemas.microsoft.com/office/2007/relationships/hdphoto" Target="../media/hdphoto2.wdp"/><Relationship Id="rId7" Type="http://schemas.openxmlformats.org/officeDocument/2006/relationships/image" Target="../media/image83.png"/><Relationship Id="rId2" Type="http://schemas.openxmlformats.org/officeDocument/2006/relationships/image" Target="../media/image79.png"/><Relationship Id="rId1" Type="http://schemas.openxmlformats.org/officeDocument/2006/relationships/slideLayout" Target="../slideLayouts/slideLayout5.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 Id="rId9" Type="http://schemas.openxmlformats.org/officeDocument/2006/relationships/image" Target="../media/image85.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hyperlink" Target="https://docs.com/gokanozcifci" TargetMode="External"/><Relationship Id="rId2" Type="http://schemas.openxmlformats.org/officeDocument/2006/relationships/image" Target="../media/image47.jpe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35.png"/><Relationship Id="rId1" Type="http://schemas.openxmlformats.org/officeDocument/2006/relationships/slideLayout" Target="../slideLayouts/slideLayout7.xml"/><Relationship Id="rId4" Type="http://schemas.openxmlformats.org/officeDocument/2006/relationships/image" Target="../media/image45.png"/></Relationships>
</file>

<file path=ppt/slides/_rels/slide5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86.png"/><Relationship Id="rId1" Type="http://schemas.openxmlformats.org/officeDocument/2006/relationships/slideLayout" Target="../slideLayouts/slideLayout7.xml"/><Relationship Id="rId4" Type="http://schemas.openxmlformats.org/officeDocument/2006/relationships/image" Target="../media/image4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48.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p:cNvSpPr>
            <a:spLocks noGrp="1"/>
          </p:cNvSpPr>
          <p:nvPr>
            <p:ph type="body" sz="quarter" idx="10"/>
          </p:nvPr>
        </p:nvSpPr>
        <p:spPr/>
        <p:txBody>
          <a:bodyPr/>
          <a:lstStyle/>
          <a:p>
            <a:r>
              <a:rPr lang="en-US" dirty="0"/>
              <a:t>Office 365 and SharePoint Administration with PowerShell, CMD and PnP Features</a:t>
            </a:r>
          </a:p>
        </p:txBody>
      </p:sp>
      <p:sp>
        <p:nvSpPr>
          <p:cNvPr id="3" name="Marcador de texto 2"/>
          <p:cNvSpPr>
            <a:spLocks noGrp="1"/>
          </p:cNvSpPr>
          <p:nvPr>
            <p:ph type="body" sz="quarter" idx="11"/>
          </p:nvPr>
        </p:nvSpPr>
        <p:spPr/>
        <p:txBody>
          <a:bodyPr/>
          <a:lstStyle/>
          <a:p>
            <a:r>
              <a:rPr lang="en-US" dirty="0"/>
              <a:t>Gokan Ozcifci (MVP, RL)</a:t>
            </a:r>
          </a:p>
          <a:p>
            <a:r>
              <a:rPr lang="en-US" dirty="0"/>
              <a:t>Gilles Pommier (MVP)</a:t>
            </a:r>
          </a:p>
        </p:txBody>
      </p:sp>
      <p:pic>
        <p:nvPicPr>
          <p:cNvPr id="4" name="Picture 2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84698" y="4274637"/>
            <a:ext cx="1198571" cy="275850"/>
          </a:xfrm>
          <a:prstGeom prst="rect">
            <a:avLst/>
          </a:prstGeom>
        </p:spPr>
      </p:pic>
      <p:pic>
        <p:nvPicPr>
          <p:cNvPr id="5" name="Imag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23875" y="4509816"/>
            <a:ext cx="1518788" cy="482647"/>
          </a:xfrm>
          <a:prstGeom prst="rect">
            <a:avLst/>
          </a:prstGeom>
        </p:spPr>
      </p:pic>
      <p:sp>
        <p:nvSpPr>
          <p:cNvPr id="6" name="ZoneTexte 5"/>
          <p:cNvSpPr txBox="1"/>
          <p:nvPr/>
        </p:nvSpPr>
        <p:spPr>
          <a:xfrm>
            <a:off x="4254335" y="4153700"/>
            <a:ext cx="632945" cy="477054"/>
          </a:xfrm>
          <a:prstGeom prst="rect">
            <a:avLst/>
          </a:prstGeom>
          <a:noFill/>
        </p:spPr>
        <p:txBody>
          <a:bodyPr wrap="square" rtlCol="0">
            <a:spAutoFit/>
          </a:bodyPr>
          <a:lstStyle/>
          <a:p>
            <a:r>
              <a:rPr lang="fr-FR" sz="2500" dirty="0"/>
              <a:t>+</a:t>
            </a:r>
          </a:p>
        </p:txBody>
      </p:sp>
      <p:sp>
        <p:nvSpPr>
          <p:cNvPr id="7" name="ZoneTexte 6"/>
          <p:cNvSpPr txBox="1"/>
          <p:nvPr/>
        </p:nvSpPr>
        <p:spPr>
          <a:xfrm>
            <a:off x="5490193" y="4153700"/>
            <a:ext cx="655093" cy="477054"/>
          </a:xfrm>
          <a:prstGeom prst="rect">
            <a:avLst/>
          </a:prstGeom>
          <a:noFill/>
        </p:spPr>
        <p:txBody>
          <a:bodyPr wrap="square" rtlCol="0">
            <a:spAutoFit/>
          </a:bodyPr>
          <a:lstStyle/>
          <a:p>
            <a:r>
              <a:rPr lang="fr-FR" sz="2500" dirty="0"/>
              <a:t>=</a:t>
            </a:r>
          </a:p>
        </p:txBody>
      </p:sp>
      <p:pic>
        <p:nvPicPr>
          <p:cNvPr id="8" name="Picture 2" descr="https://pbs.twimg.com/profile_images/1604347359/logo_512x512.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29295" y="4236346"/>
            <a:ext cx="502872" cy="502872"/>
          </a:xfrm>
          <a:prstGeom prst="rect">
            <a:avLst/>
          </a:prstGeom>
          <a:noFill/>
          <a:extLst>
            <a:ext uri="{909E8E84-426E-40DD-AFC4-6F175D3DCCD1}">
              <a14:hiddenFill xmlns:a14="http://schemas.microsoft.com/office/drawing/2010/main">
                <a:solidFill>
                  <a:srgbClr val="FFFFFF"/>
                </a:solidFill>
              </a14:hiddenFill>
            </a:ext>
          </a:extLst>
        </p:spPr>
      </p:pic>
      <p:pic>
        <p:nvPicPr>
          <p:cNvPr id="9" name="Imag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13602" y="4165517"/>
            <a:ext cx="716730" cy="628333"/>
          </a:xfrm>
          <a:prstGeom prst="rect">
            <a:avLst/>
          </a:prstGeom>
        </p:spPr>
      </p:pic>
    </p:spTree>
    <p:extLst>
      <p:ext uri="{BB962C8B-B14F-4D97-AF65-F5344CB8AC3E}">
        <p14:creationId xmlns:p14="http://schemas.microsoft.com/office/powerpoint/2010/main" val="6547673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There is no one </a:t>
            </a:r>
            <a:r>
              <a:rPr lang="fr-FR" dirty="0" err="1"/>
              <a:t>rule</a:t>
            </a:r>
            <a:r>
              <a:rPr lang="fr-FR" dirty="0"/>
              <a:t> for all.</a:t>
            </a:r>
          </a:p>
        </p:txBody>
      </p:sp>
      <p:pic>
        <p:nvPicPr>
          <p:cNvPr id="4" name="Picture 3"/>
          <p:cNvPicPr>
            <a:picLocks noChangeAspect="1"/>
          </p:cNvPicPr>
          <p:nvPr/>
        </p:nvPicPr>
        <p:blipFill rotWithShape="1">
          <a:blip r:embed="rId2"/>
          <a:srcRect r="7165"/>
          <a:stretch/>
        </p:blipFill>
        <p:spPr>
          <a:xfrm>
            <a:off x="2315915" y="1155030"/>
            <a:ext cx="7792239" cy="5126473"/>
          </a:xfrm>
          <a:prstGeom prst="rect">
            <a:avLst/>
          </a:prstGeom>
        </p:spPr>
      </p:pic>
    </p:spTree>
    <p:extLst>
      <p:ext uri="{BB962C8B-B14F-4D97-AF65-F5344CB8AC3E}">
        <p14:creationId xmlns:p14="http://schemas.microsoft.com/office/powerpoint/2010/main" val="127553845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9113" y="1447799"/>
            <a:ext cx="11149013" cy="4744454"/>
          </a:xfrm>
        </p:spPr>
        <p:txBody>
          <a:bodyPr/>
          <a:lstStyle/>
          <a:p>
            <a:pPr marL="571500" indent="-571500">
              <a:buFont typeface="Arial" panose="020B0604020202020204" pitchFamily="34" charset="0"/>
              <a:buChar char="•"/>
            </a:pPr>
            <a:r>
              <a:rPr lang="en-US" dirty="0"/>
              <a:t>PowerShell 3.0</a:t>
            </a:r>
          </a:p>
          <a:p>
            <a:pPr marL="571500" indent="-571500">
              <a:buFont typeface="Arial" panose="020B0604020202020204" pitchFamily="34" charset="0"/>
              <a:buChar char="•"/>
            </a:pPr>
            <a:r>
              <a:rPr lang="en-US" dirty="0"/>
              <a:t>300 new cmdlets. 30+ cmdlets removed</a:t>
            </a:r>
          </a:p>
          <a:p>
            <a:pPr marL="571500" indent="-571500">
              <a:buFont typeface="Arial" panose="020B0604020202020204" pitchFamily="34" charset="0"/>
              <a:buChar char="•"/>
            </a:pPr>
            <a:r>
              <a:rPr lang="en-US" dirty="0">
                <a:solidFill>
                  <a:schemeClr val="tx1">
                    <a:alpha val="99000"/>
                  </a:schemeClr>
                </a:solidFill>
              </a:rPr>
              <a:t>Start PowerShell and run</a:t>
            </a:r>
          </a:p>
          <a:p>
            <a:pPr marL="1036430" lvl="4" indent="-342900">
              <a:buFont typeface="Arial" panose="020B0604020202020204" pitchFamily="34" charset="0"/>
              <a:buChar char="•"/>
            </a:pPr>
            <a:r>
              <a:rPr lang="en-US" dirty="0">
                <a:solidFill>
                  <a:schemeClr val="tx1">
                    <a:alpha val="99000"/>
                  </a:schemeClr>
                </a:solidFill>
              </a:rPr>
              <a:t>Add-</a:t>
            </a:r>
            <a:r>
              <a:rPr lang="en-US" dirty="0" err="1">
                <a:solidFill>
                  <a:schemeClr val="tx1">
                    <a:alpha val="99000"/>
                  </a:schemeClr>
                </a:solidFill>
              </a:rPr>
              <a:t>PSSnapin</a:t>
            </a:r>
            <a:r>
              <a:rPr lang="en-US" dirty="0">
                <a:solidFill>
                  <a:schemeClr val="tx1">
                    <a:alpha val="99000"/>
                  </a:schemeClr>
                </a:solidFill>
              </a:rPr>
              <a:t> </a:t>
            </a:r>
            <a:r>
              <a:rPr lang="en-US" dirty="0" err="1">
                <a:solidFill>
                  <a:schemeClr val="tx1">
                    <a:alpha val="99000"/>
                  </a:schemeClr>
                </a:solidFill>
              </a:rPr>
              <a:t>Microsoft.SharePoint.PowerShell</a:t>
            </a:r>
            <a:endParaRPr lang="en-US" dirty="0">
              <a:solidFill>
                <a:schemeClr val="tx1">
                  <a:alpha val="99000"/>
                </a:schemeClr>
              </a:solidFill>
            </a:endParaRPr>
          </a:p>
          <a:p>
            <a:pPr marL="571500" indent="-571500">
              <a:buFont typeface="Arial" panose="020B0604020202020204" pitchFamily="34" charset="0"/>
              <a:buChar char="•"/>
            </a:pPr>
            <a:r>
              <a:rPr lang="en-US" dirty="0">
                <a:solidFill>
                  <a:schemeClr val="tx1">
                    <a:alpha val="99000"/>
                  </a:schemeClr>
                </a:solidFill>
              </a:rPr>
              <a:t>SharePoint 2013 Management Shell</a:t>
            </a:r>
          </a:p>
          <a:p>
            <a:pPr marL="571500" indent="-571500">
              <a:buFont typeface="Arial" panose="020B0604020202020204" pitchFamily="34" charset="0"/>
              <a:buChar char="•"/>
            </a:pPr>
            <a:r>
              <a:rPr lang="en-US" dirty="0">
                <a:solidFill>
                  <a:schemeClr val="tx1">
                    <a:alpha val="99000"/>
                  </a:schemeClr>
                </a:solidFill>
              </a:rPr>
              <a:t>Use PowerShell ISE</a:t>
            </a:r>
          </a:p>
          <a:p>
            <a:endParaRPr lang="en-US" dirty="0"/>
          </a:p>
          <a:p>
            <a:endParaRPr lang="en-US" dirty="0"/>
          </a:p>
        </p:txBody>
      </p:sp>
      <p:sp>
        <p:nvSpPr>
          <p:cNvPr id="3" name="Title 2"/>
          <p:cNvSpPr>
            <a:spLocks noGrp="1"/>
          </p:cNvSpPr>
          <p:nvPr>
            <p:ph type="title"/>
          </p:nvPr>
        </p:nvSpPr>
        <p:spPr/>
        <p:txBody>
          <a:bodyPr/>
          <a:lstStyle/>
          <a:p>
            <a:r>
              <a:rPr lang="en-US" dirty="0">
                <a:solidFill>
                  <a:srgbClr val="00539F"/>
                </a:solidFill>
              </a:rPr>
              <a:t>PowerShell in SharePoint 2013</a:t>
            </a:r>
          </a:p>
        </p:txBody>
      </p:sp>
    </p:spTree>
    <p:extLst>
      <p:ext uri="{BB962C8B-B14F-4D97-AF65-F5344CB8AC3E}">
        <p14:creationId xmlns:p14="http://schemas.microsoft.com/office/powerpoint/2010/main" val="879469378"/>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9112" y="1207169"/>
            <a:ext cx="10501813" cy="814137"/>
          </a:xfrm>
        </p:spPr>
        <p:txBody>
          <a:bodyPr/>
          <a:lstStyle/>
          <a:p>
            <a:r>
              <a:rPr lang="en-US" sz="2400" dirty="0">
                <a:latin typeface="+mj-lt"/>
                <a:hlinkClick r:id="rId2"/>
              </a:rPr>
              <a:t>http://www.microsoft.com/resources/TechNet/en-us/Office/media/WindowsPowerShell/WindowsPowerShellCommandBuilder.HTML</a:t>
            </a:r>
            <a:r>
              <a:rPr lang="en-US" sz="2400" dirty="0">
                <a:latin typeface="+mj-lt"/>
              </a:rPr>
              <a:t> </a:t>
            </a:r>
          </a:p>
        </p:txBody>
      </p:sp>
      <p:sp>
        <p:nvSpPr>
          <p:cNvPr id="3" name="Title 2"/>
          <p:cNvSpPr>
            <a:spLocks noGrp="1"/>
          </p:cNvSpPr>
          <p:nvPr>
            <p:ph type="title"/>
          </p:nvPr>
        </p:nvSpPr>
        <p:spPr/>
        <p:txBody>
          <a:bodyPr/>
          <a:lstStyle/>
          <a:p>
            <a:r>
              <a:rPr lang="en-US" dirty="0"/>
              <a:t>PowerShell Command Builder</a:t>
            </a:r>
          </a:p>
        </p:txBody>
      </p:sp>
      <p:pic>
        <p:nvPicPr>
          <p:cNvPr id="4" name="Image 3"/>
          <p:cNvPicPr>
            <a:picLocks noChangeAspect="1"/>
          </p:cNvPicPr>
          <p:nvPr/>
        </p:nvPicPr>
        <p:blipFill>
          <a:blip r:embed="rId3"/>
          <a:stretch>
            <a:fillRect/>
          </a:stretch>
        </p:blipFill>
        <p:spPr>
          <a:xfrm>
            <a:off x="1994083" y="2021306"/>
            <a:ext cx="8199069" cy="4212495"/>
          </a:xfrm>
          <a:prstGeom prst="rect">
            <a:avLst/>
          </a:prstGeom>
        </p:spPr>
      </p:pic>
    </p:spTree>
    <p:extLst>
      <p:ext uri="{BB962C8B-B14F-4D97-AF65-F5344CB8AC3E}">
        <p14:creationId xmlns:p14="http://schemas.microsoft.com/office/powerpoint/2010/main" val="1214887522"/>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PowerShell for On-Premises tricks</a:t>
            </a:r>
          </a:p>
        </p:txBody>
      </p:sp>
    </p:spTree>
    <p:extLst>
      <p:ext uri="{BB962C8B-B14F-4D97-AF65-F5344CB8AC3E}">
        <p14:creationId xmlns:p14="http://schemas.microsoft.com/office/powerpoint/2010/main" val="1530154427"/>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lstStyle/>
          <a:p>
            <a:r>
              <a:rPr lang="en-US" dirty="0"/>
              <a:t>Get # of </a:t>
            </a:r>
            <a:r>
              <a:rPr lang="en-US" dirty="0" err="1"/>
              <a:t>clientconn</a:t>
            </a:r>
            <a:r>
              <a:rPr lang="en-US" dirty="0"/>
              <a:t> on #SharePoint WFE</a:t>
            </a:r>
            <a:endParaRPr lang="fr-FR" dirty="0"/>
          </a:p>
        </p:txBody>
      </p:sp>
      <p:sp>
        <p:nvSpPr>
          <p:cNvPr id="4" name="Espace réservé du texte 3"/>
          <p:cNvSpPr>
            <a:spLocks noGrp="1"/>
          </p:cNvSpPr>
          <p:nvPr>
            <p:ph type="body" sz="quarter" idx="10"/>
          </p:nvPr>
        </p:nvSpPr>
        <p:spPr>
          <a:xfrm>
            <a:off x="518318" y="1825171"/>
            <a:ext cx="11152188" cy="1428762"/>
          </a:xfrm>
        </p:spPr>
        <p:txBody>
          <a:bodyPr/>
          <a:lstStyle/>
          <a:p>
            <a:r>
              <a:rPr lang="en-US" dirty="0">
                <a:latin typeface="Lucida Console" panose="020B0609040504020204" pitchFamily="49" charset="0"/>
                <a:cs typeface="Cordia New" panose="020B0304020202020204" pitchFamily="34" charset="-34"/>
              </a:rPr>
              <a:t>Get-Counter -Counter 'web service(_total)\current connections' -</a:t>
            </a:r>
            <a:r>
              <a:rPr lang="en-US" dirty="0" err="1">
                <a:latin typeface="Lucida Console" panose="020B0609040504020204" pitchFamily="49" charset="0"/>
                <a:cs typeface="Cordia New" panose="020B0304020202020204" pitchFamily="34" charset="-34"/>
              </a:rPr>
              <a:t>ComputerName</a:t>
            </a:r>
            <a:r>
              <a:rPr lang="en-US" dirty="0">
                <a:latin typeface="Lucida Console" panose="020B0609040504020204" pitchFamily="49" charset="0"/>
                <a:cs typeface="Cordia New" panose="020B0304020202020204" pitchFamily="34" charset="-34"/>
              </a:rPr>
              <a:t> </a:t>
            </a:r>
            <a:r>
              <a:rPr lang="en-US" dirty="0" err="1">
                <a:latin typeface="Lucida Console" panose="020B0609040504020204" pitchFamily="49" charset="0"/>
                <a:cs typeface="Cordia New" panose="020B0304020202020204" pitchFamily="34" charset="-34"/>
              </a:rPr>
              <a:t>servername</a:t>
            </a:r>
            <a:endParaRPr lang="en-US" dirty="0">
              <a:latin typeface="Lucida Console" panose="020B0609040504020204" pitchFamily="49" charset="0"/>
              <a:cs typeface="Cordia New" panose="020B0304020202020204" pitchFamily="34" charset="-34"/>
            </a:endParaRPr>
          </a:p>
        </p:txBody>
      </p:sp>
    </p:spTree>
    <p:extLst>
      <p:ext uri="{BB962C8B-B14F-4D97-AF65-F5344CB8AC3E}">
        <p14:creationId xmlns:p14="http://schemas.microsoft.com/office/powerpoint/2010/main" val="5315457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Find lost application pool passwords</a:t>
            </a:r>
            <a:endParaRPr lang="fr-FR" dirty="0"/>
          </a:p>
        </p:txBody>
      </p:sp>
      <p:sp>
        <p:nvSpPr>
          <p:cNvPr id="3" name="Espace réservé du texte 2"/>
          <p:cNvSpPr>
            <a:spLocks noGrp="1"/>
          </p:cNvSpPr>
          <p:nvPr>
            <p:ph type="body" sz="quarter" idx="10"/>
          </p:nvPr>
        </p:nvSpPr>
        <p:spPr>
          <a:xfrm>
            <a:off x="518318" y="1825171"/>
            <a:ext cx="11152188" cy="1853493"/>
          </a:xfrm>
        </p:spPr>
        <p:txBody>
          <a:bodyPr/>
          <a:lstStyle/>
          <a:p>
            <a:r>
              <a:rPr lang="en-US" dirty="0">
                <a:latin typeface="Lucida Console" panose="020B0609040504020204" pitchFamily="49" charset="0"/>
                <a:cs typeface="Cordia New" panose="020B0304020202020204" pitchFamily="34" charset="-34"/>
              </a:rPr>
              <a:t>\system32\</a:t>
            </a:r>
            <a:r>
              <a:rPr lang="en-US" dirty="0" err="1">
                <a:latin typeface="Lucida Console" panose="020B0609040504020204" pitchFamily="49" charset="0"/>
                <a:cs typeface="Cordia New" panose="020B0304020202020204" pitchFamily="34" charset="-34"/>
              </a:rPr>
              <a:t>inetsrv</a:t>
            </a:r>
            <a:r>
              <a:rPr lang="en-US" dirty="0">
                <a:latin typeface="Lucida Console" panose="020B0609040504020204" pitchFamily="49" charset="0"/>
                <a:cs typeface="Cordia New" panose="020B0304020202020204" pitchFamily="34" charset="-34"/>
              </a:rPr>
              <a:t>\appcmd.exe list </a:t>
            </a:r>
            <a:r>
              <a:rPr lang="en-US" dirty="0" err="1">
                <a:latin typeface="Lucida Console" panose="020B0609040504020204" pitchFamily="49" charset="0"/>
                <a:cs typeface="Cordia New" panose="020B0304020202020204" pitchFamily="34" charset="-34"/>
              </a:rPr>
              <a:t>apppool</a:t>
            </a:r>
            <a:r>
              <a:rPr lang="en-US" dirty="0">
                <a:latin typeface="Lucida Console" panose="020B0609040504020204" pitchFamily="49" charset="0"/>
                <a:cs typeface="Cordia New" panose="020B0304020202020204" pitchFamily="34" charset="-34"/>
              </a:rPr>
              <a:t> “SharePoint - 80" /text:*</a:t>
            </a:r>
          </a:p>
          <a:p>
            <a:endParaRPr lang="fr-FR" dirty="0"/>
          </a:p>
        </p:txBody>
      </p:sp>
    </p:spTree>
    <p:extLst>
      <p:ext uri="{BB962C8B-B14F-4D97-AF65-F5344CB8AC3E}">
        <p14:creationId xmlns:p14="http://schemas.microsoft.com/office/powerpoint/2010/main" val="427574489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Restore accidentally deleted sites</a:t>
            </a:r>
            <a:endParaRPr lang="fr-FR" dirty="0"/>
          </a:p>
        </p:txBody>
      </p:sp>
      <p:sp>
        <p:nvSpPr>
          <p:cNvPr id="3" name="Espace réservé du texte 2"/>
          <p:cNvSpPr>
            <a:spLocks noGrp="1"/>
          </p:cNvSpPr>
          <p:nvPr>
            <p:ph type="body" sz="quarter" idx="10"/>
          </p:nvPr>
        </p:nvSpPr>
        <p:spPr>
          <a:xfrm>
            <a:off x="518318" y="1825171"/>
            <a:ext cx="11152188" cy="1502628"/>
          </a:xfrm>
        </p:spPr>
        <p:txBody>
          <a:bodyPr/>
          <a:lstStyle/>
          <a:p>
            <a:r>
              <a:rPr lang="en-US" dirty="0">
                <a:latin typeface="Lucida Console" panose="020B0609040504020204" pitchFamily="49" charset="0"/>
                <a:cs typeface="Cordia New" panose="020B0304020202020204" pitchFamily="34" charset="-34"/>
              </a:rPr>
              <a:t>Get-</a:t>
            </a:r>
            <a:r>
              <a:rPr lang="en-US" dirty="0" err="1">
                <a:latin typeface="Lucida Console" panose="020B0609040504020204" pitchFamily="49" charset="0"/>
                <a:cs typeface="Cordia New" panose="020B0304020202020204" pitchFamily="34" charset="-34"/>
              </a:rPr>
              <a:t>SPDeletedSite</a:t>
            </a:r>
            <a:r>
              <a:rPr lang="en-US" dirty="0">
                <a:latin typeface="Lucida Console" panose="020B0609040504020204" pitchFamily="49" charset="0"/>
                <a:cs typeface="Cordia New" panose="020B0304020202020204" pitchFamily="34" charset="-34"/>
              </a:rPr>
              <a:t> (gives you the ID)</a:t>
            </a:r>
          </a:p>
          <a:p>
            <a:r>
              <a:rPr lang="en-US" dirty="0">
                <a:latin typeface="Lucida Console" panose="020B0609040504020204" pitchFamily="49" charset="0"/>
                <a:cs typeface="Cordia New" panose="020B0304020202020204" pitchFamily="34" charset="-34"/>
              </a:rPr>
              <a:t>Restore-</a:t>
            </a:r>
            <a:r>
              <a:rPr lang="en-US" dirty="0" err="1">
                <a:latin typeface="Lucida Console" panose="020B0609040504020204" pitchFamily="49" charset="0"/>
                <a:cs typeface="Cordia New" panose="020B0304020202020204" pitchFamily="34" charset="-34"/>
              </a:rPr>
              <a:t>SPDeletedSite</a:t>
            </a:r>
            <a:r>
              <a:rPr lang="en-US" dirty="0">
                <a:latin typeface="Lucida Console" panose="020B0609040504020204" pitchFamily="49" charset="0"/>
                <a:cs typeface="Cordia New" panose="020B0304020202020204" pitchFamily="34" charset="-34"/>
              </a:rPr>
              <a:t> (restores it)</a:t>
            </a:r>
          </a:p>
        </p:txBody>
      </p:sp>
    </p:spTree>
    <p:extLst>
      <p:ext uri="{BB962C8B-B14F-4D97-AF65-F5344CB8AC3E}">
        <p14:creationId xmlns:p14="http://schemas.microsoft.com/office/powerpoint/2010/main" val="186975666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How </a:t>
            </a:r>
            <a:r>
              <a:rPr lang="fr-FR" dirty="0" err="1"/>
              <a:t>did</a:t>
            </a:r>
            <a:r>
              <a:rPr lang="fr-FR" dirty="0"/>
              <a:t> </a:t>
            </a:r>
            <a:r>
              <a:rPr lang="fr-FR" dirty="0" err="1"/>
              <a:t>that</a:t>
            </a:r>
            <a:r>
              <a:rPr lang="fr-FR" dirty="0"/>
              <a:t> </a:t>
            </a:r>
            <a:r>
              <a:rPr lang="fr-FR" dirty="0" err="1"/>
              <a:t>ever</a:t>
            </a:r>
            <a:r>
              <a:rPr lang="fr-FR" dirty="0"/>
              <a:t> </a:t>
            </a:r>
            <a:r>
              <a:rPr lang="fr-FR" dirty="0" err="1"/>
              <a:t>work</a:t>
            </a:r>
            <a:r>
              <a:rPr lang="fr-FR" dirty="0"/>
              <a:t>?</a:t>
            </a:r>
          </a:p>
        </p:txBody>
      </p:sp>
      <p:sp>
        <p:nvSpPr>
          <p:cNvPr id="3" name="Espace réservé du texte 2"/>
          <p:cNvSpPr>
            <a:spLocks noGrp="1"/>
          </p:cNvSpPr>
          <p:nvPr>
            <p:ph type="body" sz="quarter" idx="10"/>
          </p:nvPr>
        </p:nvSpPr>
        <p:spPr>
          <a:xfrm>
            <a:off x="518318" y="1825171"/>
            <a:ext cx="11152188" cy="1428762"/>
          </a:xfrm>
        </p:spPr>
        <p:txBody>
          <a:bodyPr/>
          <a:lstStyle/>
          <a:p>
            <a:r>
              <a:rPr lang="en-US" dirty="0">
                <a:latin typeface="Lucida Console" panose="020B0609040504020204" pitchFamily="49" charset="0"/>
                <a:cs typeface="Cordia New" panose="020B0304020202020204" pitchFamily="34" charset="-34"/>
              </a:rPr>
              <a:t>Get-History | Select –Expand </a:t>
            </a:r>
            <a:r>
              <a:rPr lang="en-US" dirty="0" err="1">
                <a:latin typeface="Lucida Console" panose="020B0609040504020204" pitchFamily="49" charset="0"/>
                <a:cs typeface="Cordia New" panose="020B0304020202020204" pitchFamily="34" charset="-34"/>
              </a:rPr>
              <a:t>CommandLine</a:t>
            </a:r>
            <a:r>
              <a:rPr lang="en-US" dirty="0">
                <a:latin typeface="Lucida Console" panose="020B0609040504020204" pitchFamily="49" charset="0"/>
                <a:cs typeface="Cordia New" panose="020B0304020202020204" pitchFamily="34" charset="-34"/>
              </a:rPr>
              <a:t> | Out-File script.ps1</a:t>
            </a:r>
          </a:p>
        </p:txBody>
      </p:sp>
    </p:spTree>
    <p:extLst>
      <p:ext uri="{BB962C8B-B14F-4D97-AF65-F5344CB8AC3E}">
        <p14:creationId xmlns:p14="http://schemas.microsoft.com/office/powerpoint/2010/main" val="39797238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Sound </a:t>
            </a:r>
            <a:r>
              <a:rPr lang="fr-FR" dirty="0" err="1"/>
              <a:t>after</a:t>
            </a:r>
            <a:r>
              <a:rPr lang="fr-FR" dirty="0"/>
              <a:t> a long script..</a:t>
            </a:r>
          </a:p>
        </p:txBody>
      </p:sp>
      <p:sp>
        <p:nvSpPr>
          <p:cNvPr id="3" name="Espace réservé du texte 2"/>
          <p:cNvSpPr>
            <a:spLocks noGrp="1"/>
          </p:cNvSpPr>
          <p:nvPr>
            <p:ph type="body" sz="quarter" idx="10"/>
          </p:nvPr>
        </p:nvSpPr>
        <p:spPr>
          <a:xfrm>
            <a:off x="518318" y="1825171"/>
            <a:ext cx="11152188" cy="4512683"/>
          </a:xfrm>
        </p:spPr>
        <p:txBody>
          <a:bodyPr/>
          <a:lstStyle/>
          <a:p>
            <a:r>
              <a:rPr lang="nl-NL" sz="1200" dirty="0">
                <a:solidFill>
                  <a:srgbClr val="FFFFFF"/>
                </a:solidFill>
              </a:rPr>
              <a:t>[console]::beep(440,500) </a:t>
            </a:r>
          </a:p>
          <a:p>
            <a:r>
              <a:rPr lang="nl-NL" sz="1200" dirty="0">
                <a:solidFill>
                  <a:srgbClr val="FFFFFF"/>
                </a:solidFill>
              </a:rPr>
              <a:t>[console]::beep(440,500) </a:t>
            </a:r>
          </a:p>
          <a:p>
            <a:r>
              <a:rPr lang="nl-NL" sz="1200" dirty="0">
                <a:solidFill>
                  <a:srgbClr val="FFFFFF"/>
                </a:solidFill>
              </a:rPr>
              <a:t>[console]::beep(440,500) </a:t>
            </a:r>
          </a:p>
          <a:p>
            <a:r>
              <a:rPr lang="nl-NL" sz="1200" dirty="0">
                <a:solidFill>
                  <a:srgbClr val="FFFFFF"/>
                </a:solidFill>
              </a:rPr>
              <a:t>[console]::beep(349,350) </a:t>
            </a:r>
          </a:p>
          <a:p>
            <a:r>
              <a:rPr lang="nl-NL" sz="1200" dirty="0">
                <a:solidFill>
                  <a:srgbClr val="FFFFFF"/>
                </a:solidFill>
              </a:rPr>
              <a:t>[console]::beep(523,150) </a:t>
            </a:r>
          </a:p>
          <a:p>
            <a:r>
              <a:rPr lang="nl-NL" sz="1200" dirty="0">
                <a:solidFill>
                  <a:srgbClr val="FFFFFF"/>
                </a:solidFill>
              </a:rPr>
              <a:t>[console]::beep(440,500) </a:t>
            </a:r>
          </a:p>
          <a:p>
            <a:r>
              <a:rPr lang="nl-NL" sz="1200" dirty="0">
                <a:solidFill>
                  <a:srgbClr val="FFFFFF"/>
                </a:solidFill>
              </a:rPr>
              <a:t>[console]::beep(349,350) </a:t>
            </a:r>
          </a:p>
          <a:p>
            <a:r>
              <a:rPr lang="nl-NL" sz="1200" dirty="0">
                <a:solidFill>
                  <a:srgbClr val="FFFFFF"/>
                </a:solidFill>
              </a:rPr>
              <a:t>[console]::beep(523,150) </a:t>
            </a:r>
          </a:p>
          <a:p>
            <a:r>
              <a:rPr lang="nl-NL" sz="1200" dirty="0">
                <a:solidFill>
                  <a:srgbClr val="FFFFFF"/>
                </a:solidFill>
              </a:rPr>
              <a:t>[console]::beep(440,1000) </a:t>
            </a:r>
          </a:p>
          <a:p>
            <a:r>
              <a:rPr lang="nl-NL" sz="1200" dirty="0">
                <a:solidFill>
                  <a:srgbClr val="FFFFFF"/>
                </a:solidFill>
              </a:rPr>
              <a:t>[console]::beep(659,500) </a:t>
            </a:r>
          </a:p>
          <a:p>
            <a:r>
              <a:rPr lang="nl-NL" sz="1200" dirty="0">
                <a:solidFill>
                  <a:srgbClr val="FFFFFF"/>
                </a:solidFill>
              </a:rPr>
              <a:t>[console]::beep(659,500) </a:t>
            </a:r>
          </a:p>
          <a:p>
            <a:r>
              <a:rPr lang="nl-NL" sz="1200" dirty="0">
                <a:solidFill>
                  <a:srgbClr val="FFFFFF"/>
                </a:solidFill>
              </a:rPr>
              <a:t>[console]::beep(659,500) </a:t>
            </a:r>
          </a:p>
          <a:p>
            <a:r>
              <a:rPr lang="nl-NL" sz="1200" dirty="0">
                <a:solidFill>
                  <a:srgbClr val="FFFFFF"/>
                </a:solidFill>
              </a:rPr>
              <a:t>[console]::beep(698,350) </a:t>
            </a:r>
          </a:p>
          <a:p>
            <a:r>
              <a:rPr lang="nl-NL" sz="1200" dirty="0">
                <a:solidFill>
                  <a:srgbClr val="FFFFFF"/>
                </a:solidFill>
              </a:rPr>
              <a:t>[console]::beep(523,150) </a:t>
            </a:r>
          </a:p>
          <a:p>
            <a:r>
              <a:rPr lang="nl-NL" sz="1200" dirty="0">
                <a:solidFill>
                  <a:srgbClr val="FFFFFF"/>
                </a:solidFill>
              </a:rPr>
              <a:t>[console]::beep(415,500) </a:t>
            </a:r>
          </a:p>
          <a:p>
            <a:r>
              <a:rPr lang="nl-NL" sz="1200" dirty="0">
                <a:solidFill>
                  <a:srgbClr val="FFFFFF"/>
                </a:solidFill>
              </a:rPr>
              <a:t>[console]::beep(349,350) </a:t>
            </a:r>
          </a:p>
          <a:p>
            <a:r>
              <a:rPr lang="nl-NL" sz="1200" dirty="0">
                <a:solidFill>
                  <a:srgbClr val="FFFFFF"/>
                </a:solidFill>
              </a:rPr>
              <a:t>[console]::beep(523,150) </a:t>
            </a:r>
          </a:p>
          <a:p>
            <a:r>
              <a:rPr lang="nl-NL" sz="1200" dirty="0">
                <a:solidFill>
                  <a:srgbClr val="FFFFFF"/>
                </a:solidFill>
              </a:rPr>
              <a:t>[console]::beep(440,1000)</a:t>
            </a:r>
            <a:endParaRPr lang="en-US" sz="1200" dirty="0">
              <a:solidFill>
                <a:srgbClr val="FFFFFF"/>
              </a:solidFill>
            </a:endParaRPr>
          </a:p>
        </p:txBody>
      </p:sp>
    </p:spTree>
    <p:extLst>
      <p:ext uri="{BB962C8B-B14F-4D97-AF65-F5344CB8AC3E}">
        <p14:creationId xmlns:p14="http://schemas.microsoft.com/office/powerpoint/2010/main" val="2734046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Cortana for PowerShell</a:t>
            </a:r>
          </a:p>
        </p:txBody>
      </p:sp>
      <p:sp>
        <p:nvSpPr>
          <p:cNvPr id="3" name="Espace réservé du texte 2"/>
          <p:cNvSpPr>
            <a:spLocks noGrp="1"/>
          </p:cNvSpPr>
          <p:nvPr>
            <p:ph type="body" sz="quarter" idx="10"/>
          </p:nvPr>
        </p:nvSpPr>
        <p:spPr>
          <a:xfrm>
            <a:off x="518318" y="1825171"/>
            <a:ext cx="11152188" cy="2702957"/>
          </a:xfrm>
        </p:spPr>
        <p:txBody>
          <a:bodyPr/>
          <a:lstStyle/>
          <a:p>
            <a:r>
              <a:rPr lang="en-US" dirty="0">
                <a:latin typeface="Lucida Console" panose="020B0609040504020204" pitchFamily="49" charset="0"/>
                <a:cs typeface="Cordia New" panose="020B0304020202020204" pitchFamily="34" charset="-34"/>
              </a:rPr>
              <a:t>Add-Type -</a:t>
            </a:r>
            <a:r>
              <a:rPr lang="en-US" dirty="0" err="1">
                <a:latin typeface="Lucida Console" panose="020B0609040504020204" pitchFamily="49" charset="0"/>
                <a:cs typeface="Cordia New" panose="020B0304020202020204" pitchFamily="34" charset="-34"/>
              </a:rPr>
              <a:t>AssemblyName</a:t>
            </a:r>
            <a:r>
              <a:rPr lang="en-US" dirty="0">
                <a:latin typeface="Lucida Console" panose="020B0609040504020204" pitchFamily="49" charset="0"/>
                <a:cs typeface="Cordia New" panose="020B0304020202020204" pitchFamily="34" charset="-34"/>
              </a:rPr>
              <a:t> </a:t>
            </a:r>
            <a:r>
              <a:rPr lang="en-US" dirty="0" err="1">
                <a:latin typeface="Lucida Console" panose="020B0609040504020204" pitchFamily="49" charset="0"/>
                <a:cs typeface="Cordia New" panose="020B0304020202020204" pitchFamily="34" charset="-34"/>
              </a:rPr>
              <a:t>System.Speech</a:t>
            </a:r>
            <a:r>
              <a:rPr lang="en-US" dirty="0">
                <a:latin typeface="Lucida Console" panose="020B0609040504020204" pitchFamily="49" charset="0"/>
                <a:cs typeface="Cordia New" panose="020B0304020202020204" pitchFamily="34" charset="-34"/>
              </a:rPr>
              <a:t> </a:t>
            </a:r>
          </a:p>
          <a:p>
            <a:r>
              <a:rPr lang="en-US" dirty="0">
                <a:latin typeface="Lucida Console" panose="020B0609040504020204" pitchFamily="49" charset="0"/>
                <a:cs typeface="Cordia New" panose="020B0304020202020204" pitchFamily="34" charset="-34"/>
              </a:rPr>
              <a:t>$synth = New-Object -</a:t>
            </a:r>
            <a:r>
              <a:rPr lang="en-US" dirty="0" err="1">
                <a:latin typeface="Lucida Console" panose="020B0609040504020204" pitchFamily="49" charset="0"/>
                <a:cs typeface="Cordia New" panose="020B0304020202020204" pitchFamily="34" charset="-34"/>
              </a:rPr>
              <a:t>TypeName</a:t>
            </a:r>
            <a:r>
              <a:rPr lang="en-US" dirty="0">
                <a:latin typeface="Lucida Console" panose="020B0609040504020204" pitchFamily="49" charset="0"/>
                <a:cs typeface="Cordia New" panose="020B0304020202020204" pitchFamily="34" charset="-34"/>
              </a:rPr>
              <a:t> </a:t>
            </a:r>
            <a:r>
              <a:rPr lang="en-US" dirty="0" err="1">
                <a:latin typeface="Lucida Console" panose="020B0609040504020204" pitchFamily="49" charset="0"/>
                <a:cs typeface="Cordia New" panose="020B0304020202020204" pitchFamily="34" charset="-34"/>
              </a:rPr>
              <a:t>System.Speech.Synthesis.SpeechSynthesizer</a:t>
            </a:r>
            <a:endParaRPr lang="en-US" dirty="0">
              <a:latin typeface="Lucida Console" panose="020B0609040504020204" pitchFamily="49" charset="0"/>
              <a:cs typeface="Cordia New" panose="020B0304020202020204" pitchFamily="34" charset="-34"/>
            </a:endParaRPr>
          </a:p>
          <a:p>
            <a:r>
              <a:rPr lang="en-US" dirty="0">
                <a:latin typeface="Lucida Console" panose="020B0609040504020204" pitchFamily="49" charset="0"/>
                <a:cs typeface="Cordia New" panose="020B0304020202020204" pitchFamily="34" charset="-34"/>
              </a:rPr>
              <a:t>$</a:t>
            </a:r>
            <a:r>
              <a:rPr lang="en-US" dirty="0" err="1">
                <a:latin typeface="Lucida Console" panose="020B0609040504020204" pitchFamily="49" charset="0"/>
                <a:cs typeface="Cordia New" panose="020B0304020202020204" pitchFamily="34" charset="-34"/>
              </a:rPr>
              <a:t>synth.Speak</a:t>
            </a:r>
            <a:r>
              <a:rPr lang="en-US" dirty="0">
                <a:latin typeface="Lucida Console" panose="020B0609040504020204" pitchFamily="49" charset="0"/>
                <a:cs typeface="Cordia New" panose="020B0304020202020204" pitchFamily="34" charset="-34"/>
              </a:rPr>
              <a:t>('Hi Gokan. SharePoint ROCKS!')</a:t>
            </a:r>
          </a:p>
          <a:p>
            <a:endParaRPr lang="fr-FR" dirty="0"/>
          </a:p>
        </p:txBody>
      </p:sp>
    </p:spTree>
    <p:extLst>
      <p:ext uri="{BB962C8B-B14F-4D97-AF65-F5344CB8AC3E}">
        <p14:creationId xmlns:p14="http://schemas.microsoft.com/office/powerpoint/2010/main" val="311362103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3687E0"/>
                </a:solidFill>
              </a:rPr>
              <a:t>Hi. I’m Gokan.</a:t>
            </a:r>
          </a:p>
        </p:txBody>
      </p:sp>
      <p:sp>
        <p:nvSpPr>
          <p:cNvPr id="25" name="Rectangle 24"/>
          <p:cNvSpPr/>
          <p:nvPr/>
        </p:nvSpPr>
        <p:spPr>
          <a:xfrm>
            <a:off x="4973615" y="1447799"/>
            <a:ext cx="2160000" cy="2160000"/>
          </a:xfrm>
          <a:prstGeom prst="rect">
            <a:avLst/>
          </a:prstGeom>
          <a:solidFill>
            <a:srgbClr val="3687E0"/>
          </a:solidFill>
          <a:ln>
            <a:solidFill>
              <a:srgbClr val="3687E0"/>
            </a:solidFill>
          </a:ln>
          <a:effectLst/>
        </p:spPr>
        <p:style>
          <a:lnRef idx="1">
            <a:schemeClr val="accent1"/>
          </a:lnRef>
          <a:fillRef idx="3">
            <a:schemeClr val="accent1"/>
          </a:fillRef>
          <a:effectRef idx="2">
            <a:schemeClr val="accent1"/>
          </a:effectRef>
          <a:fontRef idx="minor">
            <a:schemeClr val="lt1"/>
          </a:fontRef>
        </p:style>
        <p:txBody>
          <a:bodyPr bIns="108000" rtlCol="0" anchor="b"/>
          <a:lstStyle/>
          <a:p>
            <a:pPr algn="ctr"/>
            <a:r>
              <a:rPr lang="en-US" sz="1600" dirty="0">
                <a:ln w="0"/>
                <a:solidFill>
                  <a:schemeClr val="bg1"/>
                </a:solidFill>
                <a:latin typeface="+mj-lt"/>
              </a:rPr>
              <a:t>Brussels, BELGIUM</a:t>
            </a:r>
          </a:p>
        </p:txBody>
      </p:sp>
      <p:sp>
        <p:nvSpPr>
          <p:cNvPr id="26" name="Rectangle 25"/>
          <p:cNvSpPr/>
          <p:nvPr/>
        </p:nvSpPr>
        <p:spPr>
          <a:xfrm>
            <a:off x="7355495" y="1447799"/>
            <a:ext cx="2160000" cy="2160000"/>
          </a:xfrm>
          <a:prstGeom prst="rect">
            <a:avLst/>
          </a:prstGeom>
          <a:solidFill>
            <a:srgbClr val="3687E0"/>
          </a:solidFill>
          <a:ln>
            <a:solidFill>
              <a:srgbClr val="3687E0"/>
            </a:solidFill>
          </a:ln>
          <a:effectLst/>
        </p:spPr>
        <p:style>
          <a:lnRef idx="1">
            <a:schemeClr val="accent1"/>
          </a:lnRef>
          <a:fillRef idx="3">
            <a:schemeClr val="accent1"/>
          </a:fillRef>
          <a:effectRef idx="2">
            <a:schemeClr val="accent1"/>
          </a:effectRef>
          <a:fontRef idx="minor">
            <a:schemeClr val="lt1"/>
          </a:fontRef>
        </p:style>
        <p:txBody>
          <a:bodyPr bIns="108000" rtlCol="0" anchor="b"/>
          <a:lstStyle/>
          <a:p>
            <a:pPr algn="ctr"/>
            <a:r>
              <a:rPr lang="en-US" sz="1600" dirty="0">
                <a:ln w="0"/>
                <a:solidFill>
                  <a:schemeClr val="bg1"/>
                </a:solidFill>
                <a:latin typeface="+mj-lt"/>
              </a:rPr>
              <a:t>neoxy.be</a:t>
            </a:r>
          </a:p>
        </p:txBody>
      </p:sp>
      <p:sp>
        <p:nvSpPr>
          <p:cNvPr id="27" name="Rectangle 26"/>
          <p:cNvSpPr/>
          <p:nvPr/>
        </p:nvSpPr>
        <p:spPr>
          <a:xfrm>
            <a:off x="9737375" y="1447799"/>
            <a:ext cx="2160000" cy="2160000"/>
          </a:xfrm>
          <a:prstGeom prst="rect">
            <a:avLst/>
          </a:prstGeom>
          <a:solidFill>
            <a:srgbClr val="3687E0"/>
          </a:solidFill>
          <a:ln>
            <a:solidFill>
              <a:srgbClr val="3687E0"/>
            </a:solidFill>
          </a:ln>
          <a:effectLst/>
        </p:spPr>
        <p:style>
          <a:lnRef idx="1">
            <a:schemeClr val="accent1"/>
          </a:lnRef>
          <a:fillRef idx="3">
            <a:schemeClr val="accent1"/>
          </a:fillRef>
          <a:effectRef idx="2">
            <a:schemeClr val="accent1"/>
          </a:effectRef>
          <a:fontRef idx="minor">
            <a:schemeClr val="lt1"/>
          </a:fontRef>
        </p:style>
        <p:txBody>
          <a:bodyPr bIns="108000" rtlCol="0" anchor="b"/>
          <a:lstStyle/>
          <a:p>
            <a:pPr algn="ctr"/>
            <a:r>
              <a:rPr lang="en-US" sz="1600" dirty="0">
                <a:ln w="0"/>
                <a:solidFill>
                  <a:schemeClr val="bg1"/>
                </a:solidFill>
                <a:latin typeface="+mj-lt"/>
              </a:rPr>
              <a:t>Most Valuable Professional</a:t>
            </a:r>
          </a:p>
        </p:txBody>
      </p:sp>
      <p:sp>
        <p:nvSpPr>
          <p:cNvPr id="31" name="Rectangle 30"/>
          <p:cNvSpPr/>
          <p:nvPr/>
        </p:nvSpPr>
        <p:spPr>
          <a:xfrm>
            <a:off x="4973615" y="3787799"/>
            <a:ext cx="2160000" cy="2160000"/>
          </a:xfrm>
          <a:prstGeom prst="rect">
            <a:avLst/>
          </a:prstGeom>
          <a:solidFill>
            <a:srgbClr val="3687E0"/>
          </a:solidFill>
          <a:ln>
            <a:solidFill>
              <a:srgbClr val="3687E0"/>
            </a:solidFill>
          </a:ln>
          <a:effectLst/>
        </p:spPr>
        <p:style>
          <a:lnRef idx="1">
            <a:schemeClr val="accent1"/>
          </a:lnRef>
          <a:fillRef idx="3">
            <a:schemeClr val="accent1"/>
          </a:fillRef>
          <a:effectRef idx="2">
            <a:schemeClr val="accent1"/>
          </a:effectRef>
          <a:fontRef idx="minor">
            <a:schemeClr val="lt1"/>
          </a:fontRef>
        </p:style>
        <p:txBody>
          <a:bodyPr bIns="108000" rtlCol="0" anchor="b"/>
          <a:lstStyle/>
          <a:p>
            <a:pPr algn="ctr"/>
            <a:r>
              <a:rPr lang="nl-BE" sz="1600" dirty="0">
                <a:ln w="0"/>
                <a:solidFill>
                  <a:schemeClr val="bg1"/>
                </a:solidFill>
                <a:latin typeface="+mj-lt"/>
              </a:rPr>
              <a:t>Microsoft Regional Lead</a:t>
            </a:r>
            <a:endParaRPr lang="en-US" sz="1600" dirty="0">
              <a:ln w="0"/>
              <a:solidFill>
                <a:schemeClr val="bg1"/>
              </a:solidFill>
              <a:latin typeface="+mj-lt"/>
            </a:endParaRPr>
          </a:p>
        </p:txBody>
      </p:sp>
      <p:sp>
        <p:nvSpPr>
          <p:cNvPr id="33" name="Rectangle 32"/>
          <p:cNvSpPr/>
          <p:nvPr/>
        </p:nvSpPr>
        <p:spPr>
          <a:xfrm>
            <a:off x="7355495" y="3787799"/>
            <a:ext cx="2160000" cy="2160000"/>
          </a:xfrm>
          <a:prstGeom prst="rect">
            <a:avLst/>
          </a:prstGeom>
          <a:solidFill>
            <a:srgbClr val="3687E0"/>
          </a:solidFill>
          <a:ln>
            <a:solidFill>
              <a:srgbClr val="3687E0"/>
            </a:solidFill>
          </a:ln>
          <a:effectLst/>
        </p:spPr>
        <p:style>
          <a:lnRef idx="1">
            <a:schemeClr val="accent1"/>
          </a:lnRef>
          <a:fillRef idx="3">
            <a:schemeClr val="accent1"/>
          </a:fillRef>
          <a:effectRef idx="2">
            <a:schemeClr val="accent1"/>
          </a:effectRef>
          <a:fontRef idx="minor">
            <a:schemeClr val="lt1"/>
          </a:fontRef>
        </p:style>
        <p:txBody>
          <a:bodyPr bIns="108000" rtlCol="0" anchor="b"/>
          <a:lstStyle/>
          <a:p>
            <a:pPr algn="ctr"/>
            <a:r>
              <a:rPr lang="en-US" sz="1600" dirty="0">
                <a:ln w="0"/>
                <a:solidFill>
                  <a:schemeClr val="bg1"/>
                </a:solidFill>
                <a:latin typeface="+mj-lt"/>
              </a:rPr>
              <a:t>@xGokan</a:t>
            </a:r>
          </a:p>
        </p:txBody>
      </p:sp>
      <p:sp>
        <p:nvSpPr>
          <p:cNvPr id="34" name="Rectangle 33"/>
          <p:cNvSpPr/>
          <p:nvPr/>
        </p:nvSpPr>
        <p:spPr>
          <a:xfrm>
            <a:off x="9737375" y="3787799"/>
            <a:ext cx="2160000" cy="2160000"/>
          </a:xfrm>
          <a:prstGeom prst="rect">
            <a:avLst/>
          </a:prstGeom>
          <a:solidFill>
            <a:srgbClr val="3687E0"/>
          </a:solidFill>
          <a:ln>
            <a:solidFill>
              <a:srgbClr val="3687E0"/>
            </a:solidFill>
          </a:ln>
          <a:effectLst/>
        </p:spPr>
        <p:style>
          <a:lnRef idx="1">
            <a:schemeClr val="accent1"/>
          </a:lnRef>
          <a:fillRef idx="3">
            <a:schemeClr val="accent1"/>
          </a:fillRef>
          <a:effectRef idx="2">
            <a:schemeClr val="accent1"/>
          </a:effectRef>
          <a:fontRef idx="minor">
            <a:schemeClr val="lt1"/>
          </a:fontRef>
        </p:style>
        <p:txBody>
          <a:bodyPr bIns="108000" rtlCol="0" anchor="b"/>
          <a:lstStyle/>
          <a:p>
            <a:pPr algn="ctr"/>
            <a:r>
              <a:rPr lang="nl-BE" sz="1600" dirty="0">
                <a:ln w="0"/>
                <a:solidFill>
                  <a:schemeClr val="bg1"/>
                </a:solidFill>
                <a:latin typeface="+mj-lt"/>
              </a:rPr>
              <a:t>http://gokan.ms</a:t>
            </a:r>
            <a:endParaRPr lang="en-US" sz="1600" dirty="0">
              <a:ln w="0"/>
              <a:solidFill>
                <a:schemeClr val="bg1"/>
              </a:solidFill>
              <a:latin typeface="+mj-lt"/>
            </a:endParaRPr>
          </a:p>
        </p:txBody>
      </p:sp>
      <p:pic>
        <p:nvPicPr>
          <p:cNvPr id="35" name="Picture 34" descr="twitter_ffffff_51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78477" y="4131572"/>
            <a:ext cx="1260000" cy="1260000"/>
          </a:xfrm>
          <a:prstGeom prst="rect">
            <a:avLst/>
          </a:prstGeom>
        </p:spPr>
      </p:pic>
      <p:pic>
        <p:nvPicPr>
          <p:cNvPr id="16" name="Picture 15"/>
          <p:cNvPicPr>
            <a:picLocks noChangeAspect="1"/>
          </p:cNvPicPr>
          <p:nvPr/>
        </p:nvPicPr>
        <p:blipFill>
          <a:blip r:embed="rId3">
            <a:biLevel thresh="25000"/>
            <a:extLst>
              <a:ext uri="{28A0092B-C50C-407E-A947-70E740481C1C}">
                <a14:useLocalDpi xmlns:a14="http://schemas.microsoft.com/office/drawing/2010/main" val="0"/>
              </a:ext>
            </a:extLst>
          </a:blip>
          <a:stretch>
            <a:fillRect/>
          </a:stretch>
        </p:blipFill>
        <p:spPr>
          <a:xfrm>
            <a:off x="7386512" y="1884387"/>
            <a:ext cx="2239923" cy="995521"/>
          </a:xfrm>
          <a:prstGeom prst="rect">
            <a:avLst/>
          </a:prstGeom>
        </p:spPr>
      </p:pic>
      <p:sp>
        <p:nvSpPr>
          <p:cNvPr id="17" name="Rectangle 16"/>
          <p:cNvSpPr/>
          <p:nvPr/>
        </p:nvSpPr>
        <p:spPr bwMode="auto">
          <a:xfrm>
            <a:off x="5130003" y="4476746"/>
            <a:ext cx="1833896" cy="283789"/>
          </a:xfrm>
          <a:prstGeom prst="rect">
            <a:avLst/>
          </a:prstGeom>
          <a:solidFill>
            <a:srgbClr val="3687E0"/>
          </a:solidFill>
          <a:ln>
            <a:solidFill>
              <a:srgbClr val="3687E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pic>
        <p:nvPicPr>
          <p:cNvPr id="20" name="Picture 19"/>
          <p:cNvPicPr>
            <a:picLocks noChangeAspect="1"/>
          </p:cNvPicPr>
          <p:nvPr/>
        </p:nvPicPr>
        <p:blipFill>
          <a:blip r:embed="rId4">
            <a:biLevel thresh="25000"/>
            <a:extLst>
              <a:ext uri="{28A0092B-C50C-407E-A947-70E740481C1C}">
                <a14:useLocalDpi xmlns:a14="http://schemas.microsoft.com/office/drawing/2010/main" val="0"/>
              </a:ext>
            </a:extLst>
          </a:blip>
          <a:stretch>
            <a:fillRect/>
          </a:stretch>
        </p:blipFill>
        <p:spPr>
          <a:xfrm>
            <a:off x="5300400" y="1639873"/>
            <a:ext cx="1500315" cy="1500315"/>
          </a:xfrm>
          <a:prstGeom prst="rect">
            <a:avLst/>
          </a:prstGeom>
        </p:spPr>
      </p:pic>
      <p:pic>
        <p:nvPicPr>
          <p:cNvPr id="3" name="Image 2"/>
          <p:cNvPicPr>
            <a:picLocks noChangeAspect="1"/>
          </p:cNvPicPr>
          <p:nvPr/>
        </p:nvPicPr>
        <p:blipFill>
          <a:blip r:embed="rId5">
            <a:biLevel thresh="50000"/>
            <a:extLst>
              <a:ext uri="{28A0092B-C50C-407E-A947-70E740481C1C}">
                <a14:useLocalDpi xmlns:a14="http://schemas.microsoft.com/office/drawing/2010/main" val="0"/>
              </a:ext>
            </a:extLst>
          </a:blip>
          <a:stretch>
            <a:fillRect/>
          </a:stretch>
        </p:blipFill>
        <p:spPr>
          <a:xfrm>
            <a:off x="10187375" y="4130535"/>
            <a:ext cx="1260000" cy="1260000"/>
          </a:xfrm>
          <a:prstGeom prst="rect">
            <a:avLst/>
          </a:prstGeom>
        </p:spPr>
      </p:pic>
      <p:pic>
        <p:nvPicPr>
          <p:cNvPr id="23" name="Picture 29"/>
          <p:cNvPicPr>
            <a:picLocks noChangeAspect="1"/>
          </p:cNvPicPr>
          <p:nvPr/>
        </p:nvPicPr>
        <p:blipFill rotWithShape="1">
          <a:blip r:embed="rId6">
            <a:biLevel thresh="25000"/>
          </a:blip>
          <a:srcRect r="80557"/>
          <a:stretch/>
        </p:blipFill>
        <p:spPr>
          <a:xfrm>
            <a:off x="10296304" y="1681564"/>
            <a:ext cx="1046291" cy="1183816"/>
          </a:xfrm>
          <a:prstGeom prst="rect">
            <a:avLst/>
          </a:prstGeom>
        </p:spPr>
      </p:pic>
      <p:pic>
        <p:nvPicPr>
          <p:cNvPr id="1026" name="Picture 2" descr="http://vignette2.wikia.nocookie.net/logopedia/images/6/68/Microsoft_box.svg/revision/latest/scale-to-width-down/220?cb=20150428110341"/>
          <p:cNvPicPr>
            <a:picLocks noChangeAspect="1" noChangeArrowheads="1"/>
          </p:cNvPicPr>
          <p:nvPr/>
        </p:nvPicPr>
        <p:blipFill>
          <a:blip r:embed="rId7">
            <a:biLevel thresh="25000"/>
            <a:extLst>
              <a:ext uri="{28A0092B-C50C-407E-A947-70E740481C1C}">
                <a14:useLocalDpi xmlns:a14="http://schemas.microsoft.com/office/drawing/2010/main" val="0"/>
              </a:ext>
            </a:extLst>
          </a:blip>
          <a:srcRect/>
          <a:stretch>
            <a:fillRect/>
          </a:stretch>
        </p:blipFill>
        <p:spPr bwMode="auto">
          <a:xfrm>
            <a:off x="5516062" y="4252679"/>
            <a:ext cx="1015712" cy="1015712"/>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 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45620" y="1447799"/>
            <a:ext cx="4500000" cy="4500000"/>
          </a:xfrm>
          <a:prstGeom prst="rect">
            <a:avLst/>
          </a:prstGeom>
        </p:spPr>
      </p:pic>
    </p:spTree>
    <p:extLst>
      <p:ext uri="{BB962C8B-B14F-4D97-AF65-F5344CB8AC3E}">
        <p14:creationId xmlns:p14="http://schemas.microsoft.com/office/powerpoint/2010/main" val="188994717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Find a new job, through PowerShell </a:t>
            </a:r>
            <a:r>
              <a:rPr lang="en-US" dirty="0">
                <a:sym typeface="Wingdings" panose="05000000000000000000" pitchFamily="2" charset="2"/>
              </a:rPr>
              <a:t></a:t>
            </a:r>
            <a:endParaRPr lang="fr-FR" dirty="0"/>
          </a:p>
        </p:txBody>
      </p:sp>
      <p:sp>
        <p:nvSpPr>
          <p:cNvPr id="3" name="Espace réservé du texte 2"/>
          <p:cNvSpPr>
            <a:spLocks noGrp="1"/>
          </p:cNvSpPr>
          <p:nvPr>
            <p:ph type="body" sz="quarter" idx="10"/>
          </p:nvPr>
        </p:nvSpPr>
        <p:spPr>
          <a:xfrm>
            <a:off x="518318" y="1825171"/>
            <a:ext cx="11152188" cy="1077897"/>
          </a:xfrm>
        </p:spPr>
        <p:txBody>
          <a:bodyPr/>
          <a:lstStyle/>
          <a:p>
            <a:r>
              <a:rPr lang="en-US" dirty="0">
                <a:latin typeface="Lucida Console" panose="020B0609040504020204" pitchFamily="49" charset="0"/>
                <a:cs typeface="Cordia New" panose="020B0304020202020204" pitchFamily="34" charset="-34"/>
              </a:rPr>
              <a:t>stop-computer -force | Get-</a:t>
            </a:r>
            <a:r>
              <a:rPr lang="en-US" dirty="0" err="1">
                <a:latin typeface="Lucida Console" panose="020B0609040504020204" pitchFamily="49" charset="0"/>
                <a:cs typeface="Cordia New" panose="020B0304020202020204" pitchFamily="34" charset="-34"/>
              </a:rPr>
              <a:t>ADComputer</a:t>
            </a:r>
            <a:r>
              <a:rPr lang="en-US" dirty="0">
                <a:latin typeface="Lucida Console" panose="020B0609040504020204" pitchFamily="49" charset="0"/>
                <a:cs typeface="Cordia New" panose="020B0304020202020204" pitchFamily="34" charset="-34"/>
              </a:rPr>
              <a:t> -Filter *</a:t>
            </a:r>
          </a:p>
        </p:txBody>
      </p:sp>
    </p:spTree>
    <p:extLst>
      <p:ext uri="{BB962C8B-B14F-4D97-AF65-F5344CB8AC3E}">
        <p14:creationId xmlns:p14="http://schemas.microsoft.com/office/powerpoint/2010/main" val="4644942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a:picLocks noChangeAspect="1"/>
          </p:cNvPicPr>
          <p:nvPr/>
        </p:nvPicPr>
        <p:blipFill>
          <a:blip r:embed="rId2"/>
          <a:stretch>
            <a:fillRect/>
          </a:stretch>
        </p:blipFill>
        <p:spPr>
          <a:xfrm>
            <a:off x="0" y="893"/>
            <a:ext cx="12188825" cy="6856214"/>
          </a:xfrm>
          <a:prstGeom prst="rect">
            <a:avLst/>
          </a:prstGeom>
        </p:spPr>
      </p:pic>
      <p:sp>
        <p:nvSpPr>
          <p:cNvPr id="5" name="Titre 4"/>
          <p:cNvSpPr>
            <a:spLocks noGrp="1"/>
          </p:cNvSpPr>
          <p:nvPr>
            <p:ph type="title"/>
          </p:nvPr>
        </p:nvSpPr>
        <p:spPr>
          <a:xfrm>
            <a:off x="519905" y="1548526"/>
            <a:ext cx="11149013" cy="1218795"/>
          </a:xfrm>
        </p:spPr>
        <p:txBody>
          <a:bodyPr/>
          <a:lstStyle/>
          <a:p>
            <a:r>
              <a:rPr lang="fr-BE" dirty="0"/>
              <a:t>Office365</a:t>
            </a:r>
            <a:endParaRPr lang="fr-FR" dirty="0"/>
          </a:p>
        </p:txBody>
      </p:sp>
      <p:pic>
        <p:nvPicPr>
          <p:cNvPr id="6" name="Picture 15"/>
          <p:cNvPicPr>
            <a:picLocks noChangeAspect="1"/>
          </p:cNvPicPr>
          <p:nvPr/>
        </p:nvPicPr>
        <p:blipFill>
          <a:blip r:embed="rId3">
            <a:biLevel thresh="25000"/>
            <a:extLst>
              <a:ext uri="{28A0092B-C50C-407E-A947-70E740481C1C}">
                <a14:useLocalDpi xmlns:a14="http://schemas.microsoft.com/office/drawing/2010/main" val="0"/>
              </a:ext>
            </a:extLst>
          </a:blip>
          <a:stretch>
            <a:fillRect/>
          </a:stretch>
        </p:blipFill>
        <p:spPr>
          <a:xfrm>
            <a:off x="9586015" y="5533749"/>
            <a:ext cx="2239923" cy="995521"/>
          </a:xfrm>
          <a:prstGeom prst="rect">
            <a:avLst/>
          </a:prstGeom>
        </p:spPr>
      </p:pic>
      <p:sp>
        <p:nvSpPr>
          <p:cNvPr id="7" name="Titre 4"/>
          <p:cNvSpPr txBox="1">
            <a:spLocks/>
          </p:cNvSpPr>
          <p:nvPr/>
        </p:nvSpPr>
        <p:spPr>
          <a:xfrm>
            <a:off x="519904" y="2767321"/>
            <a:ext cx="11149013" cy="560411"/>
          </a:xfrm>
          <a:prstGeom prst="rect">
            <a:avLst/>
          </a:prstGeom>
        </p:spPr>
        <p:txBody>
          <a:bodyPr vert="horz" wrap="square" lIns="0" tIns="0" rIns="0" bIns="0" rtlCol="0" anchor="b" anchorCtr="0">
            <a:noAutofit/>
          </a:bodyPr>
          <a:lstStyle>
            <a:lvl1pPr algn="l" defTabSz="914363" rtl="0" eaLnBrk="1" latinLnBrk="0" hangingPunct="1">
              <a:lnSpc>
                <a:spcPct val="90000"/>
              </a:lnSpc>
              <a:spcBef>
                <a:spcPct val="0"/>
              </a:spcBef>
              <a:buNone/>
              <a:defRPr lang="en-US" sz="8800" b="0" kern="1200" cap="none" spc="-300" baseline="0">
                <a:ln w="3175">
                  <a:noFill/>
                </a:ln>
                <a:gradFill>
                  <a:gsLst>
                    <a:gs pos="100000">
                      <a:schemeClr val="bg1"/>
                    </a:gs>
                    <a:gs pos="0">
                      <a:schemeClr val="bg1"/>
                    </a:gs>
                  </a:gsLst>
                  <a:lin ang="5400000" scaled="0"/>
                </a:gradFill>
                <a:effectLst/>
                <a:latin typeface="+mj-lt"/>
                <a:ea typeface="+mn-ea"/>
                <a:cs typeface="Arial" charset="0"/>
              </a:defRPr>
            </a:lvl1pPr>
          </a:lstStyle>
          <a:p>
            <a:r>
              <a:rPr lang="en-US" sz="3600" dirty="0"/>
              <a:t>PowerShell Online</a:t>
            </a:r>
          </a:p>
        </p:txBody>
      </p:sp>
    </p:spTree>
    <p:extLst>
      <p:ext uri="{BB962C8B-B14F-4D97-AF65-F5344CB8AC3E}">
        <p14:creationId xmlns:p14="http://schemas.microsoft.com/office/powerpoint/2010/main" val="286861572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solidFill>
                  <a:srgbClr val="00539F"/>
                </a:solidFill>
              </a:rPr>
              <a:t>Multiple solutions to manage Office 365</a:t>
            </a:r>
          </a:p>
        </p:txBody>
      </p:sp>
      <p:sp>
        <p:nvSpPr>
          <p:cNvPr id="5" name="Rectangle 4"/>
          <p:cNvSpPr/>
          <p:nvPr/>
        </p:nvSpPr>
        <p:spPr bwMode="auto">
          <a:xfrm>
            <a:off x="3573420" y="1590985"/>
            <a:ext cx="8170367" cy="1094820"/>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585699" tIns="45695" rIns="45695" bIns="45695" numCol="1" spcCol="0" rtlCol="0" fromWordArt="0" anchor="ctr" anchorCtr="0" forceAA="0" compatLnSpc="1">
            <a:prstTxWarp prst="textNoShape">
              <a:avLst/>
            </a:prstTxWarp>
            <a:noAutofit/>
          </a:bodyPr>
          <a:lstStyle/>
          <a:p>
            <a:r>
              <a:rPr lang="en-US" sz="2745" dirty="0">
                <a:gradFill>
                  <a:gsLst>
                    <a:gs pos="20354">
                      <a:schemeClr val="bg1"/>
                    </a:gs>
                    <a:gs pos="100000">
                      <a:schemeClr val="bg1"/>
                    </a:gs>
                  </a:gsLst>
                  <a:lin ang="5400000" scaled="0"/>
                </a:gradFill>
                <a:latin typeface="+mj-lt"/>
              </a:rPr>
              <a:t>Office 365 Management APIs</a:t>
            </a:r>
          </a:p>
          <a:p>
            <a:pPr marL="227209" indent="-227209">
              <a:buFont typeface="Arial" panose="020B0604020202020204" pitchFamily="34" charset="0"/>
              <a:buChar char="•"/>
            </a:pPr>
            <a:r>
              <a:rPr lang="en-US" sz="1765" dirty="0">
                <a:gradFill>
                  <a:gsLst>
                    <a:gs pos="20354">
                      <a:schemeClr val="bg1"/>
                    </a:gs>
                    <a:gs pos="100000">
                      <a:schemeClr val="bg1"/>
                    </a:gs>
                  </a:gsLst>
                  <a:lin ang="5400000" scaled="0"/>
                </a:gradFill>
              </a:rPr>
              <a:t>Programmatic access</a:t>
            </a:r>
          </a:p>
          <a:p>
            <a:pPr marL="227209" indent="-227209">
              <a:buFont typeface="Arial" panose="020B0604020202020204" pitchFamily="34" charset="0"/>
              <a:buChar char="•"/>
            </a:pPr>
            <a:r>
              <a:rPr lang="en-US" sz="1765" dirty="0">
                <a:gradFill>
                  <a:gsLst>
                    <a:gs pos="20354">
                      <a:schemeClr val="bg1"/>
                    </a:gs>
                    <a:gs pos="100000">
                      <a:schemeClr val="bg1"/>
                    </a:gs>
                  </a:gsLst>
                  <a:lin ang="5400000" scaled="0"/>
                </a:gradFill>
              </a:rPr>
              <a:t>Innovate on top</a:t>
            </a:r>
          </a:p>
        </p:txBody>
      </p:sp>
      <p:sp>
        <p:nvSpPr>
          <p:cNvPr id="6" name="Freeform 5"/>
          <p:cNvSpPr>
            <a:spLocks noChangeAspect="1"/>
          </p:cNvSpPr>
          <p:nvPr/>
        </p:nvSpPr>
        <p:spPr>
          <a:xfrm>
            <a:off x="567580" y="1187939"/>
            <a:ext cx="5378549" cy="5378549"/>
          </a:xfrm>
          <a:custGeom>
            <a:avLst/>
            <a:gdLst>
              <a:gd name="connsiteX0" fmla="*/ 0 w 4469130"/>
              <a:gd name="connsiteY0" fmla="*/ 2234565 h 4469130"/>
              <a:gd name="connsiteX1" fmla="*/ 2234565 w 4469130"/>
              <a:gd name="connsiteY1" fmla="*/ 0 h 4469130"/>
              <a:gd name="connsiteX2" fmla="*/ 4469130 w 4469130"/>
              <a:gd name="connsiteY2" fmla="*/ 2234565 h 4469130"/>
              <a:gd name="connsiteX3" fmla="*/ 2234565 w 4469130"/>
              <a:gd name="connsiteY3" fmla="*/ 4469130 h 4469130"/>
              <a:gd name="connsiteX4" fmla="*/ 0 w 4469130"/>
              <a:gd name="connsiteY4" fmla="*/ 2234565 h 44691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69130" h="4469130">
                <a:moveTo>
                  <a:pt x="0" y="2234565"/>
                </a:moveTo>
                <a:cubicBezTo>
                  <a:pt x="0" y="1000449"/>
                  <a:pt x="1000449" y="0"/>
                  <a:pt x="2234565" y="0"/>
                </a:cubicBezTo>
                <a:cubicBezTo>
                  <a:pt x="3468681" y="0"/>
                  <a:pt x="4469130" y="1000449"/>
                  <a:pt x="4469130" y="2234565"/>
                </a:cubicBezTo>
                <a:cubicBezTo>
                  <a:pt x="4469130" y="3468681"/>
                  <a:pt x="3468681" y="4469130"/>
                  <a:pt x="2234565" y="4469130"/>
                </a:cubicBezTo>
                <a:cubicBezTo>
                  <a:pt x="1000449" y="4469130"/>
                  <a:pt x="0" y="3468681"/>
                  <a:pt x="0" y="2234565"/>
                </a:cubicBezTo>
                <a:close/>
              </a:path>
            </a:pathLst>
          </a:custGeom>
          <a:solidFill>
            <a:schemeClr val="accent1"/>
          </a:solid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363905" tIns="370302" rIns="1363905" bIns="3742529" numCol="1" spcCol="1270" anchor="ctr" anchorCtr="0">
            <a:noAutofit/>
          </a:bodyPr>
          <a:lstStyle/>
          <a:p>
            <a:pPr algn="ctr" defTabSz="740471">
              <a:lnSpc>
                <a:spcPct val="90000"/>
              </a:lnSpc>
              <a:spcBef>
                <a:spcPct val="0"/>
              </a:spcBef>
              <a:spcAft>
                <a:spcPct val="35000"/>
              </a:spcAft>
            </a:pPr>
            <a:r>
              <a:rPr lang="en-US" sz="1765" dirty="0">
                <a:gradFill>
                  <a:gsLst>
                    <a:gs pos="20354">
                      <a:schemeClr val="bg1"/>
                    </a:gs>
                    <a:gs pos="100000">
                      <a:schemeClr val="bg1"/>
                    </a:gs>
                  </a:gsLst>
                  <a:lin ang="5400000" scaled="0"/>
                </a:gradFill>
              </a:rPr>
              <a:t>Office 365 </a:t>
            </a:r>
            <a:br>
              <a:rPr lang="en-US" sz="1765" dirty="0">
                <a:gradFill>
                  <a:gsLst>
                    <a:gs pos="20354">
                      <a:schemeClr val="bg1"/>
                    </a:gs>
                    <a:gs pos="100000">
                      <a:schemeClr val="bg1"/>
                    </a:gs>
                  </a:gsLst>
                  <a:lin ang="5400000" scaled="0"/>
                </a:gradFill>
              </a:rPr>
            </a:br>
            <a:r>
              <a:rPr lang="en-US" sz="1765" dirty="0">
                <a:gradFill>
                  <a:gsLst>
                    <a:gs pos="20354">
                      <a:schemeClr val="bg1"/>
                    </a:gs>
                    <a:gs pos="100000">
                      <a:schemeClr val="bg1"/>
                    </a:gs>
                  </a:gsLst>
                  <a:lin ang="5400000" scaled="0"/>
                </a:gradFill>
              </a:rPr>
              <a:t>Management APIs</a:t>
            </a:r>
          </a:p>
        </p:txBody>
      </p:sp>
      <p:sp>
        <p:nvSpPr>
          <p:cNvPr id="7" name="Rectangle 6"/>
          <p:cNvSpPr/>
          <p:nvPr/>
        </p:nvSpPr>
        <p:spPr bwMode="auto">
          <a:xfrm>
            <a:off x="3573420" y="2745184"/>
            <a:ext cx="8170367" cy="1094820"/>
          </a:xfrm>
          <a:prstGeom prst="rect">
            <a:avLst/>
          </a:prstGeom>
          <a:solidFill>
            <a:schemeClr val="accent2">
              <a:alpha val="85098"/>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585699" tIns="45695" rIns="45695" bIns="45695" numCol="1" spcCol="0" rtlCol="0" fromWordArt="0" anchor="ctr" anchorCtr="0" forceAA="0" compatLnSpc="1">
            <a:prstTxWarp prst="textNoShape">
              <a:avLst/>
            </a:prstTxWarp>
            <a:noAutofit/>
          </a:bodyPr>
          <a:lstStyle/>
          <a:p>
            <a:r>
              <a:rPr lang="en-US" sz="2745" dirty="0">
                <a:gradFill>
                  <a:gsLst>
                    <a:gs pos="20354">
                      <a:schemeClr val="bg1"/>
                    </a:gs>
                    <a:gs pos="100000">
                      <a:schemeClr val="bg1"/>
                    </a:gs>
                  </a:gsLst>
                  <a:lin ang="5400000" scaled="0"/>
                </a:gradFill>
                <a:latin typeface="+mj-lt"/>
              </a:rPr>
              <a:t>PowerShell for Office 365</a:t>
            </a:r>
          </a:p>
          <a:p>
            <a:pPr marL="227209" indent="-227209">
              <a:buFont typeface="Arial" panose="020B0604020202020204" pitchFamily="34" charset="0"/>
              <a:buChar char="•"/>
            </a:pPr>
            <a:r>
              <a:rPr lang="en-US" sz="1765" dirty="0">
                <a:gradFill>
                  <a:gsLst>
                    <a:gs pos="20354">
                      <a:schemeClr val="bg1"/>
                    </a:gs>
                    <a:gs pos="100000">
                      <a:schemeClr val="bg1"/>
                    </a:gs>
                  </a:gsLst>
                  <a:lin ang="5400000" scaled="0"/>
                </a:gradFill>
              </a:rPr>
              <a:t>Automate and customize</a:t>
            </a:r>
          </a:p>
          <a:p>
            <a:pPr marL="227209" indent="-227209">
              <a:buFont typeface="Arial" panose="020B0604020202020204" pitchFamily="34" charset="0"/>
              <a:buChar char="•"/>
            </a:pPr>
            <a:r>
              <a:rPr lang="en-US" sz="1765" dirty="0">
                <a:gradFill>
                  <a:gsLst>
                    <a:gs pos="20354">
                      <a:schemeClr val="bg1"/>
                    </a:gs>
                    <a:gs pos="100000">
                      <a:schemeClr val="bg1"/>
                    </a:gs>
                  </a:gsLst>
                  <a:lin ang="5400000" scaled="0"/>
                </a:gradFill>
              </a:rPr>
              <a:t>Advanced functions</a:t>
            </a:r>
          </a:p>
        </p:txBody>
      </p:sp>
      <p:sp>
        <p:nvSpPr>
          <p:cNvPr id="8" name="Freeform 7"/>
          <p:cNvSpPr>
            <a:spLocks noChangeAspect="1"/>
          </p:cNvSpPr>
          <p:nvPr/>
        </p:nvSpPr>
        <p:spPr>
          <a:xfrm>
            <a:off x="1293877" y="2588747"/>
            <a:ext cx="3900342" cy="3900342"/>
          </a:xfrm>
          <a:custGeom>
            <a:avLst/>
            <a:gdLst>
              <a:gd name="connsiteX0" fmla="*/ 0 w 3680460"/>
              <a:gd name="connsiteY0" fmla="*/ 1840230 h 3680460"/>
              <a:gd name="connsiteX1" fmla="*/ 1840230 w 3680460"/>
              <a:gd name="connsiteY1" fmla="*/ 0 h 3680460"/>
              <a:gd name="connsiteX2" fmla="*/ 3680460 w 3680460"/>
              <a:gd name="connsiteY2" fmla="*/ 1840230 h 3680460"/>
              <a:gd name="connsiteX3" fmla="*/ 1840230 w 3680460"/>
              <a:gd name="connsiteY3" fmla="*/ 3680460 h 3680460"/>
              <a:gd name="connsiteX4" fmla="*/ 0 w 3680460"/>
              <a:gd name="connsiteY4" fmla="*/ 1840230 h 3680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80460" h="3680460">
                <a:moveTo>
                  <a:pt x="0" y="1840230"/>
                </a:moveTo>
                <a:cubicBezTo>
                  <a:pt x="0" y="823899"/>
                  <a:pt x="823899" y="0"/>
                  <a:pt x="1840230" y="0"/>
                </a:cubicBezTo>
                <a:cubicBezTo>
                  <a:pt x="2856561" y="0"/>
                  <a:pt x="3680460" y="823899"/>
                  <a:pt x="3680460" y="1840230"/>
                </a:cubicBezTo>
                <a:cubicBezTo>
                  <a:pt x="3680460" y="2856561"/>
                  <a:pt x="2856561" y="3680460"/>
                  <a:pt x="1840230" y="3680460"/>
                </a:cubicBezTo>
                <a:cubicBezTo>
                  <a:pt x="823899" y="3680460"/>
                  <a:pt x="0" y="2856561"/>
                  <a:pt x="0" y="1840230"/>
                </a:cubicBezTo>
                <a:close/>
              </a:path>
            </a:pathLst>
          </a:custGeom>
          <a:solidFill>
            <a:schemeClr val="accent2"/>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88585" tIns="367339" rIns="988587" bIns="2978561" numCol="1" spcCol="1270" anchor="ctr" anchorCtr="0">
            <a:noAutofit/>
          </a:bodyPr>
          <a:lstStyle/>
          <a:p>
            <a:pPr algn="ctr" defTabSz="740471">
              <a:lnSpc>
                <a:spcPct val="90000"/>
              </a:lnSpc>
              <a:spcBef>
                <a:spcPct val="0"/>
              </a:spcBef>
              <a:spcAft>
                <a:spcPct val="35000"/>
              </a:spcAft>
            </a:pPr>
            <a:r>
              <a:rPr lang="en-US" sz="1765" dirty="0">
                <a:gradFill>
                  <a:gsLst>
                    <a:gs pos="20354">
                      <a:schemeClr val="bg1"/>
                    </a:gs>
                    <a:gs pos="100000">
                      <a:schemeClr val="bg1"/>
                    </a:gs>
                  </a:gsLst>
                  <a:lin ang="5400000" scaled="0"/>
                </a:gradFill>
              </a:rPr>
              <a:t>PowerShell</a:t>
            </a:r>
          </a:p>
        </p:txBody>
      </p:sp>
      <p:sp>
        <p:nvSpPr>
          <p:cNvPr id="9" name="Rectangle 8"/>
          <p:cNvSpPr/>
          <p:nvPr/>
        </p:nvSpPr>
        <p:spPr bwMode="auto">
          <a:xfrm>
            <a:off x="3573420" y="3899383"/>
            <a:ext cx="8170367" cy="1094820"/>
          </a:xfrm>
          <a:prstGeom prst="rect">
            <a:avLst/>
          </a:prstGeom>
          <a:solidFill>
            <a:schemeClr val="accent3">
              <a:alpha val="85098"/>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585699" tIns="45695" rIns="45695" bIns="45695" numCol="1" spcCol="0" rtlCol="0" fromWordArt="0" anchor="ctr" anchorCtr="0" forceAA="0" compatLnSpc="1">
            <a:prstTxWarp prst="textNoShape">
              <a:avLst/>
            </a:prstTxWarp>
            <a:noAutofit/>
          </a:bodyPr>
          <a:lstStyle/>
          <a:p>
            <a:r>
              <a:rPr lang="en-US" sz="2745" dirty="0">
                <a:gradFill>
                  <a:gsLst>
                    <a:gs pos="20354">
                      <a:schemeClr val="bg1"/>
                    </a:gs>
                    <a:gs pos="100000">
                      <a:schemeClr val="bg1"/>
                    </a:gs>
                  </a:gsLst>
                  <a:lin ang="5400000" scaled="0"/>
                </a:gradFill>
                <a:latin typeface="+mj-lt"/>
              </a:rPr>
              <a:t>Office 365 Admin Center</a:t>
            </a:r>
          </a:p>
          <a:p>
            <a:pPr marL="227209" indent="-227209">
              <a:buFont typeface="Arial" panose="020B0604020202020204" pitchFamily="34" charset="0"/>
              <a:buChar char="•"/>
            </a:pPr>
            <a:r>
              <a:rPr lang="en-US" sz="1765" dirty="0">
                <a:gradFill>
                  <a:gsLst>
                    <a:gs pos="20354">
                      <a:schemeClr val="bg1"/>
                    </a:gs>
                    <a:gs pos="100000">
                      <a:schemeClr val="bg1"/>
                    </a:gs>
                  </a:gsLst>
                  <a:lin ang="5400000" scaled="0"/>
                </a:gradFill>
              </a:rPr>
              <a:t>Out-of-the-box solution </a:t>
            </a:r>
          </a:p>
          <a:p>
            <a:pPr marL="227209" indent="-227209">
              <a:buFont typeface="Arial" panose="020B0604020202020204" pitchFamily="34" charset="0"/>
              <a:buChar char="•"/>
            </a:pPr>
            <a:r>
              <a:rPr lang="en-US" sz="1765" dirty="0">
                <a:gradFill>
                  <a:gsLst>
                    <a:gs pos="20354">
                      <a:schemeClr val="bg1"/>
                    </a:gs>
                    <a:gs pos="100000">
                      <a:schemeClr val="bg1"/>
                    </a:gs>
                  </a:gsLst>
                  <a:lin ang="5400000" scaled="0"/>
                </a:gradFill>
              </a:rPr>
              <a:t>Simple but extensible</a:t>
            </a:r>
          </a:p>
        </p:txBody>
      </p:sp>
      <p:sp>
        <p:nvSpPr>
          <p:cNvPr id="10" name="Freeform 9"/>
          <p:cNvSpPr>
            <a:spLocks noChangeAspect="1"/>
          </p:cNvSpPr>
          <p:nvPr/>
        </p:nvSpPr>
        <p:spPr>
          <a:xfrm>
            <a:off x="1797449" y="3616895"/>
            <a:ext cx="2918815" cy="2760691"/>
          </a:xfrm>
          <a:custGeom>
            <a:avLst/>
            <a:gdLst>
              <a:gd name="connsiteX0" fmla="*/ 0 w 2743209"/>
              <a:gd name="connsiteY0" fmla="*/ 1297300 h 2594600"/>
              <a:gd name="connsiteX1" fmla="*/ 1371605 w 2743209"/>
              <a:gd name="connsiteY1" fmla="*/ 0 h 2594600"/>
              <a:gd name="connsiteX2" fmla="*/ 2743210 w 2743209"/>
              <a:gd name="connsiteY2" fmla="*/ 1297300 h 2594600"/>
              <a:gd name="connsiteX3" fmla="*/ 1371605 w 2743209"/>
              <a:gd name="connsiteY3" fmla="*/ 2594600 h 2594600"/>
              <a:gd name="connsiteX4" fmla="*/ 0 w 2743209"/>
              <a:gd name="connsiteY4" fmla="*/ 1297300 h 2594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3209" h="2594600">
                <a:moveTo>
                  <a:pt x="0" y="1297300"/>
                </a:moveTo>
                <a:cubicBezTo>
                  <a:pt x="0" y="580821"/>
                  <a:pt x="614088" y="0"/>
                  <a:pt x="1371605" y="0"/>
                </a:cubicBezTo>
                <a:cubicBezTo>
                  <a:pt x="2129122" y="0"/>
                  <a:pt x="2743210" y="580821"/>
                  <a:pt x="2743210" y="1297300"/>
                </a:cubicBezTo>
                <a:cubicBezTo>
                  <a:pt x="2743210" y="2013779"/>
                  <a:pt x="2129122" y="2594600"/>
                  <a:pt x="1371605" y="2594600"/>
                </a:cubicBezTo>
                <a:cubicBezTo>
                  <a:pt x="614088" y="2594600"/>
                  <a:pt x="0" y="2013779"/>
                  <a:pt x="0" y="1297300"/>
                </a:cubicBezTo>
                <a:close/>
              </a:path>
            </a:pathLst>
          </a:custGeom>
          <a:solidFill>
            <a:schemeClr val="accent3"/>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36765" tIns="347312" rIns="736765" bIns="1974557" numCol="1" spcCol="1270" anchor="ctr" anchorCtr="0">
            <a:noAutofit/>
          </a:bodyPr>
          <a:lstStyle/>
          <a:p>
            <a:pPr algn="ctr" defTabSz="740471">
              <a:lnSpc>
                <a:spcPct val="90000"/>
              </a:lnSpc>
              <a:spcBef>
                <a:spcPct val="0"/>
              </a:spcBef>
              <a:spcAft>
                <a:spcPct val="35000"/>
              </a:spcAft>
            </a:pPr>
            <a:r>
              <a:rPr lang="en-US" sz="1765" dirty="0">
                <a:gradFill>
                  <a:gsLst>
                    <a:gs pos="20354">
                      <a:schemeClr val="bg1"/>
                    </a:gs>
                    <a:gs pos="100000">
                      <a:schemeClr val="bg1"/>
                    </a:gs>
                  </a:gsLst>
                  <a:lin ang="5400000" scaled="0"/>
                </a:gradFill>
              </a:rPr>
              <a:t>Office 365 Admin Center</a:t>
            </a:r>
          </a:p>
        </p:txBody>
      </p:sp>
      <p:sp>
        <p:nvSpPr>
          <p:cNvPr id="11" name="Rectangle 10"/>
          <p:cNvSpPr/>
          <p:nvPr/>
        </p:nvSpPr>
        <p:spPr bwMode="auto">
          <a:xfrm>
            <a:off x="3573421" y="5053583"/>
            <a:ext cx="8157641" cy="1094820"/>
          </a:xfrm>
          <a:prstGeom prst="rect">
            <a:avLst/>
          </a:prstGeom>
          <a:solidFill>
            <a:schemeClr val="accent4">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585699" tIns="45695" rIns="45695" bIns="45695" numCol="1" spcCol="0" rtlCol="0" fromWordArt="0" anchor="ctr" anchorCtr="0" forceAA="0" compatLnSpc="1">
            <a:prstTxWarp prst="textNoShape">
              <a:avLst/>
            </a:prstTxWarp>
            <a:noAutofit/>
          </a:bodyPr>
          <a:lstStyle/>
          <a:p>
            <a:r>
              <a:rPr lang="en-US" sz="2745" dirty="0">
                <a:gradFill>
                  <a:gsLst>
                    <a:gs pos="20354">
                      <a:schemeClr val="bg1"/>
                    </a:gs>
                    <a:gs pos="100000">
                      <a:schemeClr val="bg1"/>
                    </a:gs>
                  </a:gsLst>
                  <a:lin ang="5400000" scaled="0"/>
                </a:gradFill>
                <a:latin typeface="+mj-lt"/>
              </a:rPr>
              <a:t>Office 365 Admin App</a:t>
            </a:r>
          </a:p>
          <a:p>
            <a:pPr marL="227209" indent="-227209">
              <a:buFont typeface="Arial" panose="020B0604020202020204" pitchFamily="34" charset="0"/>
              <a:buChar char="•"/>
            </a:pPr>
            <a:r>
              <a:rPr lang="en-US" sz="1765" dirty="0">
                <a:gradFill>
                  <a:gsLst>
                    <a:gs pos="20354">
                      <a:schemeClr val="bg1"/>
                    </a:gs>
                    <a:gs pos="100000">
                      <a:schemeClr val="bg1"/>
                    </a:gs>
                  </a:gsLst>
                  <a:lin ang="5400000" scaled="0"/>
                </a:gradFill>
              </a:rPr>
              <a:t>On-the-go solution</a:t>
            </a:r>
          </a:p>
          <a:p>
            <a:pPr marL="227209" indent="-227209">
              <a:buFont typeface="Arial" panose="020B0604020202020204" pitchFamily="34" charset="0"/>
              <a:buChar char="•"/>
            </a:pPr>
            <a:r>
              <a:rPr lang="en-US" sz="1765" dirty="0">
                <a:gradFill>
                  <a:gsLst>
                    <a:gs pos="20354">
                      <a:schemeClr val="bg1"/>
                    </a:gs>
                    <a:gs pos="100000">
                      <a:schemeClr val="bg1"/>
                    </a:gs>
                  </a:gsLst>
                  <a:lin ang="5400000" scaled="0"/>
                </a:gradFill>
              </a:rPr>
              <a:t>Contextual</a:t>
            </a:r>
          </a:p>
        </p:txBody>
      </p:sp>
      <p:sp>
        <p:nvSpPr>
          <p:cNvPr id="12" name="Freeform 11"/>
          <p:cNvSpPr>
            <a:spLocks noChangeAspect="1"/>
          </p:cNvSpPr>
          <p:nvPr/>
        </p:nvSpPr>
        <p:spPr>
          <a:xfrm>
            <a:off x="2475196" y="4781923"/>
            <a:ext cx="1563318" cy="1478628"/>
          </a:xfrm>
          <a:custGeom>
            <a:avLst/>
            <a:gdLst>
              <a:gd name="connsiteX0" fmla="*/ 0 w 2743209"/>
              <a:gd name="connsiteY0" fmla="*/ 1297300 h 2594600"/>
              <a:gd name="connsiteX1" fmla="*/ 1371605 w 2743209"/>
              <a:gd name="connsiteY1" fmla="*/ 0 h 2594600"/>
              <a:gd name="connsiteX2" fmla="*/ 2743210 w 2743209"/>
              <a:gd name="connsiteY2" fmla="*/ 1297300 h 2594600"/>
              <a:gd name="connsiteX3" fmla="*/ 1371605 w 2743209"/>
              <a:gd name="connsiteY3" fmla="*/ 2594600 h 2594600"/>
              <a:gd name="connsiteX4" fmla="*/ 0 w 2743209"/>
              <a:gd name="connsiteY4" fmla="*/ 1297300 h 2594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3209" h="2594600">
                <a:moveTo>
                  <a:pt x="0" y="1297300"/>
                </a:moveTo>
                <a:cubicBezTo>
                  <a:pt x="0" y="580821"/>
                  <a:pt x="614088" y="0"/>
                  <a:pt x="1371605" y="0"/>
                </a:cubicBezTo>
                <a:cubicBezTo>
                  <a:pt x="2129122" y="0"/>
                  <a:pt x="2743210" y="580821"/>
                  <a:pt x="2743210" y="1297300"/>
                </a:cubicBezTo>
                <a:cubicBezTo>
                  <a:pt x="2743210" y="2013779"/>
                  <a:pt x="2129122" y="2594600"/>
                  <a:pt x="1371605" y="2594600"/>
                </a:cubicBezTo>
                <a:cubicBezTo>
                  <a:pt x="614088" y="2594600"/>
                  <a:pt x="0" y="2013779"/>
                  <a:pt x="0" y="1297300"/>
                </a:cubicBezTo>
                <a:close/>
              </a:path>
            </a:pathLst>
          </a:custGeom>
          <a:solidFill>
            <a:schemeClr val="accent4"/>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9642" tIns="89642" rIns="89642" bIns="89642" numCol="1" spcCol="1270" anchor="ctr" anchorCtr="0">
            <a:noAutofit/>
          </a:bodyPr>
          <a:lstStyle/>
          <a:p>
            <a:pPr algn="ctr" defTabSz="740471">
              <a:lnSpc>
                <a:spcPct val="90000"/>
              </a:lnSpc>
              <a:spcBef>
                <a:spcPct val="0"/>
              </a:spcBef>
              <a:spcAft>
                <a:spcPct val="35000"/>
              </a:spcAft>
            </a:pPr>
            <a:r>
              <a:rPr lang="en-US" sz="1765" dirty="0">
                <a:gradFill>
                  <a:gsLst>
                    <a:gs pos="20354">
                      <a:schemeClr val="bg1"/>
                    </a:gs>
                    <a:gs pos="100000">
                      <a:schemeClr val="bg1"/>
                    </a:gs>
                  </a:gsLst>
                  <a:lin ang="5400000" scaled="0"/>
                </a:gradFill>
              </a:rPr>
              <a:t>Office 365 Admin App</a:t>
            </a:r>
          </a:p>
        </p:txBody>
      </p:sp>
    </p:spTree>
    <p:extLst>
      <p:ext uri="{BB962C8B-B14F-4D97-AF65-F5344CB8AC3E}">
        <p14:creationId xmlns:p14="http://schemas.microsoft.com/office/powerpoint/2010/main" val="10625712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750"/>
                                        <p:tgtEl>
                                          <p:spTgt spid="9"/>
                                        </p:tgtEl>
                                      </p:cBhvr>
                                    </p:animEffect>
                                  </p:childTnLst>
                                </p:cTn>
                              </p:par>
                              <p:par>
                                <p:cTn id="12" presetID="35" presetClass="path" presetSubtype="0" accel="50000" decel="50000" fill="hold" grpId="1" nodeType="withEffect">
                                  <p:stCondLst>
                                    <p:cond delay="0"/>
                                  </p:stCondLst>
                                  <p:childTnLst>
                                    <p:animMotion origin="layout" path="M -0.06693 3.7037E-7 L 5E-6 3.7037E-7 " pathEditMode="relative" rAng="0" ptsTypes="AA">
                                      <p:cBhvr>
                                        <p:cTn id="13" dur="750" fill="hold"/>
                                        <p:tgtEl>
                                          <p:spTgt spid="9"/>
                                        </p:tgtEl>
                                        <p:attrNameLst>
                                          <p:attrName>ppt_x</p:attrName>
                                          <p:attrName>ppt_y</p:attrName>
                                        </p:attrNameLst>
                                      </p:cBhvr>
                                      <p:rCtr x="3346" y="0"/>
                                    </p:animMotion>
                                  </p:childTnLst>
                                </p:cTn>
                              </p:par>
                            </p:childTnLst>
                          </p:cTn>
                        </p:par>
                        <p:par>
                          <p:cTn id="14" fill="hold">
                            <p:stCondLst>
                              <p:cond delay="1250"/>
                            </p:stCondLst>
                            <p:childTnLst>
                              <p:par>
                                <p:cTn id="15" presetID="10" presetClass="entr" presetSubtype="0" fill="hold" grpId="0" nodeType="after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par>
                          <p:cTn id="18" fill="hold">
                            <p:stCondLst>
                              <p:cond delay="1750"/>
                            </p:stCondLst>
                            <p:childTnLst>
                              <p:par>
                                <p:cTn id="19" presetID="10" presetClass="entr" presetSubtype="0" fill="hold" grpId="0" nodeType="after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750"/>
                                        <p:tgtEl>
                                          <p:spTgt spid="11"/>
                                        </p:tgtEl>
                                      </p:cBhvr>
                                    </p:animEffect>
                                  </p:childTnLst>
                                </p:cTn>
                              </p:par>
                              <p:par>
                                <p:cTn id="22" presetID="35" presetClass="path" presetSubtype="0" accel="50000" decel="50000" fill="hold" grpId="1" nodeType="withEffect">
                                  <p:stCondLst>
                                    <p:cond delay="0"/>
                                  </p:stCondLst>
                                  <p:childTnLst>
                                    <p:animMotion origin="layout" path="M -0.06692 3.33333E-6 L -4.16667E-6 3.33333E-6 " pathEditMode="relative" rAng="0" ptsTypes="AA">
                                      <p:cBhvr>
                                        <p:cTn id="23" dur="750" fill="hold"/>
                                        <p:tgtEl>
                                          <p:spTgt spid="11"/>
                                        </p:tgtEl>
                                        <p:attrNameLst>
                                          <p:attrName>ppt_x</p:attrName>
                                          <p:attrName>ppt_y</p:attrName>
                                        </p:attrNameLst>
                                      </p:cBhvr>
                                      <p:rCtr x="3346" y="0"/>
                                    </p:animMotion>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fade">
                                      <p:cBhvr>
                                        <p:cTn id="31" dur="750"/>
                                        <p:tgtEl>
                                          <p:spTgt spid="7"/>
                                        </p:tgtEl>
                                      </p:cBhvr>
                                    </p:animEffect>
                                  </p:childTnLst>
                                </p:cTn>
                              </p:par>
                              <p:par>
                                <p:cTn id="32" presetID="35" presetClass="path" presetSubtype="0" accel="50000" decel="50000" fill="hold" grpId="1" nodeType="withEffect">
                                  <p:stCondLst>
                                    <p:cond delay="0"/>
                                  </p:stCondLst>
                                  <p:childTnLst>
                                    <p:animMotion origin="layout" path="M -0.06693 -2.59259E-6 L 5E-6 -2.59259E-6 " pathEditMode="relative" rAng="0" ptsTypes="AA">
                                      <p:cBhvr>
                                        <p:cTn id="33" dur="750" fill="hold"/>
                                        <p:tgtEl>
                                          <p:spTgt spid="7"/>
                                        </p:tgtEl>
                                        <p:attrNameLst>
                                          <p:attrName>ppt_x</p:attrName>
                                          <p:attrName>ppt_y</p:attrName>
                                        </p:attrNameLst>
                                      </p:cBhvr>
                                      <p:rCtr x="3346" y="0"/>
                                    </p:animMotion>
                                  </p:childTnLst>
                                </p:cTn>
                              </p:par>
                            </p:childTnLst>
                          </p:cTn>
                        </p:par>
                        <p:par>
                          <p:cTn id="34" fill="hold">
                            <p:stCondLst>
                              <p:cond delay="3750"/>
                            </p:stCondLst>
                            <p:childTnLst>
                              <p:par>
                                <p:cTn id="35" presetID="10" presetClass="entr" presetSubtype="0" fill="hold" grpId="0" nodeType="after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fade">
                                      <p:cBhvr>
                                        <p:cTn id="37" dur="500"/>
                                        <p:tgtEl>
                                          <p:spTgt spid="6"/>
                                        </p:tgtEl>
                                      </p:cBhvr>
                                    </p:animEffect>
                                  </p:childTnLst>
                                </p:cTn>
                              </p:par>
                            </p:childTnLst>
                          </p:cTn>
                        </p:par>
                        <p:par>
                          <p:cTn id="38" fill="hold">
                            <p:stCondLst>
                              <p:cond delay="4250"/>
                            </p:stCondLst>
                            <p:childTnLst>
                              <p:par>
                                <p:cTn id="39" presetID="10" presetClass="entr" presetSubtype="0" fill="hold" grpId="0" nodeType="afterEffect">
                                  <p:stCondLst>
                                    <p:cond delay="0"/>
                                  </p:stCondLst>
                                  <p:childTnLst>
                                    <p:set>
                                      <p:cBhvr>
                                        <p:cTn id="40" dur="1" fill="hold">
                                          <p:stCondLst>
                                            <p:cond delay="0"/>
                                          </p:stCondLst>
                                        </p:cTn>
                                        <p:tgtEl>
                                          <p:spTgt spid="5"/>
                                        </p:tgtEl>
                                        <p:attrNameLst>
                                          <p:attrName>style.visibility</p:attrName>
                                        </p:attrNameLst>
                                      </p:cBhvr>
                                      <p:to>
                                        <p:strVal val="visible"/>
                                      </p:to>
                                    </p:set>
                                    <p:animEffect transition="in" filter="fade">
                                      <p:cBhvr>
                                        <p:cTn id="41" dur="750"/>
                                        <p:tgtEl>
                                          <p:spTgt spid="5"/>
                                        </p:tgtEl>
                                      </p:cBhvr>
                                    </p:animEffect>
                                  </p:childTnLst>
                                </p:cTn>
                              </p:par>
                              <p:par>
                                <p:cTn id="42" presetID="35" presetClass="path" presetSubtype="0" accel="50000" decel="50000" fill="hold" grpId="1" nodeType="withEffect">
                                  <p:stCondLst>
                                    <p:cond delay="0"/>
                                  </p:stCondLst>
                                  <p:childTnLst>
                                    <p:animMotion origin="layout" path="M -0.06693 4.44444E-6 L 5E-6 4.44444E-6 " pathEditMode="relative" rAng="0" ptsTypes="AA">
                                      <p:cBhvr>
                                        <p:cTn id="43" dur="750" fill="hold"/>
                                        <p:tgtEl>
                                          <p:spTgt spid="5"/>
                                        </p:tgtEl>
                                        <p:attrNameLst>
                                          <p:attrName>ppt_x</p:attrName>
                                          <p:attrName>ppt_y</p:attrName>
                                        </p:attrNameLst>
                                      </p:cBhvr>
                                      <p:rCtr x="334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7" grpId="0" animBg="1"/>
      <p:bldP spid="7" grpId="1" animBg="1"/>
      <p:bldP spid="8" grpId="0" animBg="1"/>
      <p:bldP spid="9" grpId="0" animBg="1"/>
      <p:bldP spid="9" grpId="1" animBg="1"/>
      <p:bldP spid="10" grpId="0" animBg="1"/>
      <p:bldP spid="11" grpId="0" animBg="1"/>
      <p:bldP spid="11" grpId="1" animBg="1"/>
      <p:bldP spid="12"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solidFill>
                  <a:srgbClr val="00539F"/>
                </a:solidFill>
              </a:rPr>
              <a:t>Why Office 365 PowerShell ?</a:t>
            </a:r>
          </a:p>
        </p:txBody>
      </p:sp>
      <p:sp>
        <p:nvSpPr>
          <p:cNvPr id="11" name="Rectangle 10"/>
          <p:cNvSpPr/>
          <p:nvPr/>
        </p:nvSpPr>
        <p:spPr>
          <a:xfrm>
            <a:off x="2442698" y="1331694"/>
            <a:ext cx="2160000" cy="2160000"/>
          </a:xfrm>
          <a:prstGeom prst="rect">
            <a:avLst/>
          </a:prstGeom>
          <a:solidFill>
            <a:srgbClr val="EB3C00"/>
          </a:solidFill>
          <a:ln>
            <a:solidFill>
              <a:srgbClr val="0C53A0"/>
            </a:solidFill>
          </a:ln>
          <a:effectLst/>
        </p:spPr>
        <p:style>
          <a:lnRef idx="1">
            <a:schemeClr val="accent1"/>
          </a:lnRef>
          <a:fillRef idx="3">
            <a:schemeClr val="accent1"/>
          </a:fillRef>
          <a:effectRef idx="2">
            <a:schemeClr val="accent1"/>
          </a:effectRef>
          <a:fontRef idx="minor">
            <a:schemeClr val="lt1"/>
          </a:fontRef>
        </p:style>
        <p:txBody>
          <a:bodyPr bIns="108000"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r>
              <a:rPr lang="en-US" sz="1600" dirty="0">
                <a:ln w="0"/>
                <a:solidFill>
                  <a:schemeClr val="bg1"/>
                </a:solidFill>
                <a:latin typeface="+mj-lt"/>
              </a:rPr>
              <a:t>Additional information that you cannot see with the Office 365 Admin center</a:t>
            </a:r>
          </a:p>
        </p:txBody>
      </p:sp>
      <p:sp>
        <p:nvSpPr>
          <p:cNvPr id="12" name="Rectangle 11"/>
          <p:cNvSpPr/>
          <p:nvPr/>
        </p:nvSpPr>
        <p:spPr>
          <a:xfrm>
            <a:off x="4824578" y="1331694"/>
            <a:ext cx="2160000" cy="2160000"/>
          </a:xfrm>
          <a:prstGeom prst="rect">
            <a:avLst/>
          </a:prstGeom>
          <a:solidFill>
            <a:srgbClr val="EB3C00"/>
          </a:solidFill>
          <a:ln>
            <a:solidFill>
              <a:srgbClr val="0C53A0"/>
            </a:solidFill>
          </a:ln>
          <a:effectLst/>
        </p:spPr>
        <p:style>
          <a:lnRef idx="1">
            <a:schemeClr val="accent1"/>
          </a:lnRef>
          <a:fillRef idx="3">
            <a:schemeClr val="accent1"/>
          </a:fillRef>
          <a:effectRef idx="2">
            <a:schemeClr val="accent1"/>
          </a:effectRef>
          <a:fontRef idx="minor">
            <a:schemeClr val="lt1"/>
          </a:fontRef>
        </p:style>
        <p:txBody>
          <a:bodyPr bIns="108000"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r>
              <a:rPr lang="en-US" sz="1600" dirty="0">
                <a:ln w="0"/>
                <a:solidFill>
                  <a:schemeClr val="bg1"/>
                </a:solidFill>
                <a:latin typeface="+mj-lt"/>
              </a:rPr>
              <a:t>Features that you can only configure by using Office 365 PowerShell</a:t>
            </a:r>
          </a:p>
        </p:txBody>
      </p:sp>
      <p:sp>
        <p:nvSpPr>
          <p:cNvPr id="13" name="Rectangle 12"/>
          <p:cNvSpPr/>
          <p:nvPr/>
        </p:nvSpPr>
        <p:spPr>
          <a:xfrm>
            <a:off x="7206458" y="1331694"/>
            <a:ext cx="2160000" cy="2160000"/>
          </a:xfrm>
          <a:prstGeom prst="rect">
            <a:avLst/>
          </a:prstGeom>
          <a:solidFill>
            <a:srgbClr val="EB3C00"/>
          </a:solidFill>
          <a:ln>
            <a:solidFill>
              <a:srgbClr val="0C53A0"/>
            </a:solidFill>
          </a:ln>
          <a:effectLst/>
        </p:spPr>
        <p:style>
          <a:lnRef idx="1">
            <a:schemeClr val="accent1"/>
          </a:lnRef>
          <a:fillRef idx="3">
            <a:schemeClr val="accent1"/>
          </a:fillRef>
          <a:effectRef idx="2">
            <a:schemeClr val="accent1"/>
          </a:effectRef>
          <a:fontRef idx="minor">
            <a:schemeClr val="lt1"/>
          </a:fontRef>
        </p:style>
        <p:txBody>
          <a:bodyPr bIns="108000"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r>
              <a:rPr lang="en-US" sz="2000" dirty="0">
                <a:ln w="0"/>
                <a:solidFill>
                  <a:schemeClr val="bg1"/>
                </a:solidFill>
                <a:latin typeface="+mj-lt"/>
              </a:rPr>
              <a:t>bulk operations</a:t>
            </a:r>
          </a:p>
          <a:p>
            <a:pPr algn="ctr"/>
            <a:r>
              <a:rPr lang="en-US" sz="2000" dirty="0" err="1">
                <a:ln w="0"/>
                <a:solidFill>
                  <a:schemeClr val="bg1"/>
                </a:solidFill>
                <a:latin typeface="+mj-lt"/>
              </a:rPr>
              <a:t>Datas</a:t>
            </a:r>
            <a:r>
              <a:rPr lang="en-US" sz="2000" dirty="0">
                <a:ln w="0"/>
                <a:solidFill>
                  <a:schemeClr val="bg1"/>
                </a:solidFill>
                <a:latin typeface="+mj-lt"/>
              </a:rPr>
              <a:t> migration</a:t>
            </a:r>
          </a:p>
        </p:txBody>
      </p:sp>
      <p:sp>
        <p:nvSpPr>
          <p:cNvPr id="14" name="Rectangle 13"/>
          <p:cNvSpPr/>
          <p:nvPr/>
        </p:nvSpPr>
        <p:spPr>
          <a:xfrm>
            <a:off x="2442698" y="3671694"/>
            <a:ext cx="2160000" cy="2160000"/>
          </a:xfrm>
          <a:prstGeom prst="rect">
            <a:avLst/>
          </a:prstGeom>
          <a:solidFill>
            <a:srgbClr val="EB3C00"/>
          </a:solidFill>
          <a:ln>
            <a:solidFill>
              <a:srgbClr val="0C53A0"/>
            </a:solidFill>
          </a:ln>
          <a:effectLst/>
        </p:spPr>
        <p:style>
          <a:lnRef idx="1">
            <a:schemeClr val="accent1"/>
          </a:lnRef>
          <a:fillRef idx="3">
            <a:schemeClr val="accent1"/>
          </a:fillRef>
          <a:effectRef idx="2">
            <a:schemeClr val="accent1"/>
          </a:effectRef>
          <a:fontRef idx="minor">
            <a:schemeClr val="lt1"/>
          </a:fontRef>
        </p:style>
        <p:txBody>
          <a:bodyPr bIns="108000"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r>
              <a:rPr lang="en-US" sz="2000" dirty="0" err="1">
                <a:ln w="0"/>
                <a:solidFill>
                  <a:schemeClr val="bg1"/>
                </a:solidFill>
                <a:latin typeface="+mj-lt"/>
              </a:rPr>
              <a:t>Provisionning</a:t>
            </a:r>
            <a:endParaRPr lang="en-US" sz="2000" dirty="0">
              <a:ln w="0"/>
              <a:solidFill>
                <a:schemeClr val="bg1"/>
              </a:solidFill>
              <a:latin typeface="+mj-lt"/>
            </a:endParaRPr>
          </a:p>
        </p:txBody>
      </p:sp>
      <p:sp>
        <p:nvSpPr>
          <p:cNvPr id="15" name="Rectangle 14"/>
          <p:cNvSpPr/>
          <p:nvPr/>
        </p:nvSpPr>
        <p:spPr>
          <a:xfrm>
            <a:off x="4824578" y="3671694"/>
            <a:ext cx="2160000" cy="2160000"/>
          </a:xfrm>
          <a:prstGeom prst="rect">
            <a:avLst/>
          </a:prstGeom>
          <a:solidFill>
            <a:srgbClr val="EB3C00"/>
          </a:solidFill>
          <a:ln>
            <a:solidFill>
              <a:srgbClr val="0C53A0"/>
            </a:solidFill>
          </a:ln>
          <a:effectLst/>
        </p:spPr>
        <p:style>
          <a:lnRef idx="1">
            <a:schemeClr val="accent1"/>
          </a:lnRef>
          <a:fillRef idx="3">
            <a:schemeClr val="accent1"/>
          </a:fillRef>
          <a:effectRef idx="2">
            <a:schemeClr val="accent1"/>
          </a:effectRef>
          <a:fontRef idx="minor">
            <a:schemeClr val="lt1"/>
          </a:fontRef>
        </p:style>
        <p:txBody>
          <a:bodyPr bIns="108000"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r>
              <a:rPr lang="en-US" dirty="0">
                <a:ln w="0"/>
                <a:solidFill>
                  <a:schemeClr val="bg1"/>
                </a:solidFill>
                <a:latin typeface="+mj-lt"/>
              </a:rPr>
              <a:t>Easy to print or save data</a:t>
            </a:r>
          </a:p>
        </p:txBody>
      </p:sp>
      <p:sp>
        <p:nvSpPr>
          <p:cNvPr id="16" name="Rectangle 15"/>
          <p:cNvSpPr/>
          <p:nvPr/>
        </p:nvSpPr>
        <p:spPr>
          <a:xfrm>
            <a:off x="7206458" y="3671694"/>
            <a:ext cx="2160000" cy="2160000"/>
          </a:xfrm>
          <a:prstGeom prst="rect">
            <a:avLst/>
          </a:prstGeom>
          <a:solidFill>
            <a:srgbClr val="EB3C00"/>
          </a:solidFill>
          <a:ln>
            <a:solidFill>
              <a:srgbClr val="0C53A0"/>
            </a:solidFill>
          </a:ln>
          <a:effectLst/>
        </p:spPr>
        <p:style>
          <a:lnRef idx="1">
            <a:schemeClr val="accent1"/>
          </a:lnRef>
          <a:fillRef idx="3">
            <a:schemeClr val="accent1"/>
          </a:fillRef>
          <a:effectRef idx="2">
            <a:schemeClr val="accent1"/>
          </a:effectRef>
          <a:fontRef idx="minor">
            <a:schemeClr val="lt1"/>
          </a:fontRef>
        </p:style>
        <p:txBody>
          <a:bodyPr bIns="108000"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r>
              <a:rPr lang="en-US" dirty="0">
                <a:ln w="0"/>
                <a:solidFill>
                  <a:schemeClr val="bg1"/>
                </a:solidFill>
                <a:latin typeface="+mj-lt"/>
              </a:rPr>
              <a:t>Manage across server products</a:t>
            </a:r>
          </a:p>
        </p:txBody>
      </p:sp>
    </p:spTree>
    <p:extLst>
      <p:ext uri="{BB962C8B-B14F-4D97-AF65-F5344CB8AC3E}">
        <p14:creationId xmlns:p14="http://schemas.microsoft.com/office/powerpoint/2010/main" val="19267723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1000"/>
                                        <p:tgtEl>
                                          <p:spTgt spid="12"/>
                                        </p:tgtEl>
                                      </p:cBhvr>
                                    </p:animEffect>
                                    <p:anim calcmode="lin" valueType="num">
                                      <p:cBhvr>
                                        <p:cTn id="13" dur="1000" fill="hold"/>
                                        <p:tgtEl>
                                          <p:spTgt spid="12"/>
                                        </p:tgtEl>
                                        <p:attrNameLst>
                                          <p:attrName>ppt_x</p:attrName>
                                        </p:attrNameLst>
                                      </p:cBhvr>
                                      <p:tavLst>
                                        <p:tav tm="0">
                                          <p:val>
                                            <p:strVal val="#ppt_x"/>
                                          </p:val>
                                        </p:tav>
                                        <p:tav tm="100000">
                                          <p:val>
                                            <p:strVal val="#ppt_x"/>
                                          </p:val>
                                        </p:tav>
                                      </p:tavLst>
                                    </p:anim>
                                    <p:anim calcmode="lin" valueType="num">
                                      <p:cBhvr>
                                        <p:cTn id="14" dur="1000" fill="hold"/>
                                        <p:tgtEl>
                                          <p:spTgt spid="12"/>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1000"/>
                                        <p:tgtEl>
                                          <p:spTgt spid="13"/>
                                        </p:tgtEl>
                                      </p:cBhvr>
                                    </p:animEffect>
                                    <p:anim calcmode="lin" valueType="num">
                                      <p:cBhvr>
                                        <p:cTn id="18" dur="1000" fill="hold"/>
                                        <p:tgtEl>
                                          <p:spTgt spid="13"/>
                                        </p:tgtEl>
                                        <p:attrNameLst>
                                          <p:attrName>ppt_x</p:attrName>
                                        </p:attrNameLst>
                                      </p:cBhvr>
                                      <p:tavLst>
                                        <p:tav tm="0">
                                          <p:val>
                                            <p:strVal val="#ppt_x"/>
                                          </p:val>
                                        </p:tav>
                                        <p:tav tm="100000">
                                          <p:val>
                                            <p:strVal val="#ppt_x"/>
                                          </p:val>
                                        </p:tav>
                                      </p:tavLst>
                                    </p:anim>
                                    <p:anim calcmode="lin" valueType="num">
                                      <p:cBhvr>
                                        <p:cTn id="19"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1000"/>
                                        <p:tgtEl>
                                          <p:spTgt spid="14"/>
                                        </p:tgtEl>
                                      </p:cBhvr>
                                    </p:animEffect>
                                    <p:anim calcmode="lin" valueType="num">
                                      <p:cBhvr>
                                        <p:cTn id="25" dur="1000" fill="hold"/>
                                        <p:tgtEl>
                                          <p:spTgt spid="14"/>
                                        </p:tgtEl>
                                        <p:attrNameLst>
                                          <p:attrName>ppt_x</p:attrName>
                                        </p:attrNameLst>
                                      </p:cBhvr>
                                      <p:tavLst>
                                        <p:tav tm="0">
                                          <p:val>
                                            <p:strVal val="#ppt_x"/>
                                          </p:val>
                                        </p:tav>
                                        <p:tav tm="100000">
                                          <p:val>
                                            <p:strVal val="#ppt_x"/>
                                          </p:val>
                                        </p:tav>
                                      </p:tavLst>
                                    </p:anim>
                                    <p:anim calcmode="lin" valueType="num">
                                      <p:cBhvr>
                                        <p:cTn id="26" dur="1000" fill="hold"/>
                                        <p:tgtEl>
                                          <p:spTgt spid="14"/>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fade">
                                      <p:cBhvr>
                                        <p:cTn id="29" dur="1000"/>
                                        <p:tgtEl>
                                          <p:spTgt spid="15"/>
                                        </p:tgtEl>
                                      </p:cBhvr>
                                    </p:animEffect>
                                    <p:anim calcmode="lin" valueType="num">
                                      <p:cBhvr>
                                        <p:cTn id="30" dur="1000" fill="hold"/>
                                        <p:tgtEl>
                                          <p:spTgt spid="15"/>
                                        </p:tgtEl>
                                        <p:attrNameLst>
                                          <p:attrName>ppt_x</p:attrName>
                                        </p:attrNameLst>
                                      </p:cBhvr>
                                      <p:tavLst>
                                        <p:tav tm="0">
                                          <p:val>
                                            <p:strVal val="#ppt_x"/>
                                          </p:val>
                                        </p:tav>
                                        <p:tav tm="100000">
                                          <p:val>
                                            <p:strVal val="#ppt_x"/>
                                          </p:val>
                                        </p:tav>
                                      </p:tavLst>
                                    </p:anim>
                                    <p:anim calcmode="lin" valueType="num">
                                      <p:cBhvr>
                                        <p:cTn id="31" dur="1000" fill="hold"/>
                                        <p:tgtEl>
                                          <p:spTgt spid="15"/>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1000"/>
                                        <p:tgtEl>
                                          <p:spTgt spid="16"/>
                                        </p:tgtEl>
                                      </p:cBhvr>
                                    </p:animEffect>
                                    <p:anim calcmode="lin" valueType="num">
                                      <p:cBhvr>
                                        <p:cTn id="35" dur="1000" fill="hold"/>
                                        <p:tgtEl>
                                          <p:spTgt spid="16"/>
                                        </p:tgtEl>
                                        <p:attrNameLst>
                                          <p:attrName>ppt_x</p:attrName>
                                        </p:attrNameLst>
                                      </p:cBhvr>
                                      <p:tavLst>
                                        <p:tav tm="0">
                                          <p:val>
                                            <p:strVal val="#ppt_x"/>
                                          </p:val>
                                        </p:tav>
                                        <p:tav tm="100000">
                                          <p:val>
                                            <p:strVal val="#ppt_x"/>
                                          </p:val>
                                        </p:tav>
                                      </p:tavLst>
                                    </p:anim>
                                    <p:anim calcmode="lin" valueType="num">
                                      <p:cBhvr>
                                        <p:cTn id="36"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5" grpId="0" animBg="1"/>
      <p:bldP spid="16"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do you need ?</a:t>
            </a:r>
          </a:p>
        </p:txBody>
      </p:sp>
      <p:sp>
        <p:nvSpPr>
          <p:cNvPr id="3" name="Text Placeholder 2"/>
          <p:cNvSpPr>
            <a:spLocks noGrp="1"/>
          </p:cNvSpPr>
          <p:nvPr>
            <p:ph type="body" sz="quarter" idx="10"/>
          </p:nvPr>
        </p:nvSpPr>
        <p:spPr>
          <a:xfrm>
            <a:off x="519112" y="1280019"/>
            <a:ext cx="11149013" cy="5059847"/>
          </a:xfrm>
        </p:spPr>
        <p:txBody>
          <a:bodyPr/>
          <a:lstStyle/>
          <a:p>
            <a:r>
              <a:rPr lang="en-US" dirty="0"/>
              <a:t>An </a:t>
            </a:r>
            <a:r>
              <a:rPr lang="en-US" dirty="0">
                <a:solidFill>
                  <a:schemeClr val="bg1"/>
                </a:solidFill>
              </a:rPr>
              <a:t>Office 365 </a:t>
            </a:r>
            <a:r>
              <a:rPr lang="en-US" dirty="0"/>
              <a:t>tenant</a:t>
            </a:r>
          </a:p>
          <a:p>
            <a:r>
              <a:rPr lang="en-US" dirty="0"/>
              <a:t>Administrator privileges on your </a:t>
            </a:r>
            <a:r>
              <a:rPr lang="en-US" dirty="0">
                <a:solidFill>
                  <a:schemeClr val="bg1"/>
                </a:solidFill>
              </a:rPr>
              <a:t>Office 365 </a:t>
            </a:r>
            <a:r>
              <a:rPr lang="en-US" dirty="0"/>
              <a:t>tenant</a:t>
            </a:r>
          </a:p>
          <a:p>
            <a:r>
              <a:rPr lang="en-US" dirty="0"/>
              <a:t>Administrator privileges on your machine running PowerShell</a:t>
            </a:r>
          </a:p>
          <a:p>
            <a:r>
              <a:rPr lang="en-US" dirty="0"/>
              <a:t>Administration modules</a:t>
            </a:r>
          </a:p>
          <a:p>
            <a:pPr lvl="1"/>
            <a:r>
              <a:rPr lang="en-US" dirty="0"/>
              <a:t>Microsoft Online Services Sign-in Assistant</a:t>
            </a:r>
          </a:p>
          <a:p>
            <a:pPr lvl="1"/>
            <a:r>
              <a:rPr lang="en-US" dirty="0"/>
              <a:t>Azure Active Directory Module</a:t>
            </a:r>
          </a:p>
          <a:p>
            <a:pPr lvl="1"/>
            <a:r>
              <a:rPr lang="en-US" dirty="0"/>
              <a:t>SharePoint Online Module</a:t>
            </a:r>
          </a:p>
          <a:p>
            <a:r>
              <a:rPr lang="en-US" dirty="0"/>
              <a:t>On-Premises</a:t>
            </a:r>
          </a:p>
          <a:p>
            <a:pPr lvl="1"/>
            <a:r>
              <a:rPr lang="en-US" dirty="0"/>
              <a:t>Farm Administrator</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98757" y="3431357"/>
            <a:ext cx="2936722" cy="2936722"/>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4851" y="1351504"/>
            <a:ext cx="1754442" cy="403783"/>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83140" y="1937537"/>
            <a:ext cx="1754442" cy="403783"/>
          </a:xfrm>
          <a:prstGeom prst="rect">
            <a:avLst/>
          </a:prstGeom>
        </p:spPr>
      </p:pic>
    </p:spTree>
    <p:extLst>
      <p:ext uri="{BB962C8B-B14F-4D97-AF65-F5344CB8AC3E}">
        <p14:creationId xmlns:p14="http://schemas.microsoft.com/office/powerpoint/2010/main" val="334882157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Black Wallpaper A0B Wallpap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304800" cy="76905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Getting started</a:t>
            </a:r>
          </a:p>
        </p:txBody>
      </p:sp>
      <p:sp>
        <p:nvSpPr>
          <p:cNvPr id="3" name="Text Placeholder 2"/>
          <p:cNvSpPr>
            <a:spLocks noGrp="1"/>
          </p:cNvSpPr>
          <p:nvPr>
            <p:ph type="body" sz="quarter" idx="10"/>
          </p:nvPr>
        </p:nvSpPr>
        <p:spPr>
          <a:xfrm>
            <a:off x="300998" y="1192543"/>
            <a:ext cx="10042628" cy="2043636"/>
          </a:xfrm>
        </p:spPr>
        <p:txBody>
          <a:bodyPr/>
          <a:lstStyle/>
          <a:p>
            <a:r>
              <a:rPr lang="en-US" dirty="0">
                <a:solidFill>
                  <a:srgbClr val="797A7D"/>
                </a:solidFill>
                <a:hlinkClick r:id="rId3"/>
              </a:rPr>
              <a:t>http://powershell.office.com/</a:t>
            </a:r>
            <a:endParaRPr lang="en-US" dirty="0">
              <a:solidFill>
                <a:srgbClr val="797A7D"/>
              </a:solidFill>
            </a:endParaRPr>
          </a:p>
          <a:p>
            <a:r>
              <a:rPr lang="en-US" dirty="0"/>
              <a:t>Sets of samples, scenarios, guides, …</a:t>
            </a:r>
          </a:p>
          <a:p>
            <a:endParaRPr lang="en-US" dirty="0"/>
          </a:p>
        </p:txBody>
      </p:sp>
      <p:sp>
        <p:nvSpPr>
          <p:cNvPr id="4" name="Slide Number Placeholder 3"/>
          <p:cNvSpPr>
            <a:spLocks noGrp="1"/>
          </p:cNvSpPr>
          <p:nvPr>
            <p:ph type="sldNum" sz="quarter" idx="4294967295"/>
          </p:nvPr>
        </p:nvSpPr>
        <p:spPr/>
        <p:txBody>
          <a:bodyPr/>
          <a:lstStyle/>
          <a:p>
            <a:fld id="{727B4C2D-45E2-4621-8491-2995EB46A674}" type="slidenum">
              <a:rPr lang="en-US" smtClean="0"/>
              <a:pPr/>
              <a:t>25</a:t>
            </a:fld>
            <a:endParaRPr lang="en-US" dirty="0"/>
          </a:p>
        </p:txBody>
      </p:sp>
    </p:spTree>
    <p:extLst>
      <p:ext uri="{BB962C8B-B14F-4D97-AF65-F5344CB8AC3E}">
        <p14:creationId xmlns:p14="http://schemas.microsoft.com/office/powerpoint/2010/main" val="7731427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60683" y="152215"/>
            <a:ext cx="8749989" cy="1325218"/>
          </a:xfrm>
        </p:spPr>
        <p:txBody>
          <a:bodyPr>
            <a:noAutofit/>
          </a:bodyPr>
          <a:lstStyle/>
          <a:p>
            <a:r>
              <a:rPr lang="fr-FR" dirty="0">
                <a:solidFill>
                  <a:srgbClr val="00539F"/>
                </a:solidFill>
              </a:rPr>
              <a:t>Office 365 Services </a:t>
            </a:r>
            <a:r>
              <a:rPr lang="fr-FR" dirty="0" err="1">
                <a:solidFill>
                  <a:srgbClr val="00539F"/>
                </a:solidFill>
              </a:rPr>
              <a:t>with</a:t>
            </a:r>
            <a:r>
              <a:rPr lang="fr-FR" dirty="0">
                <a:solidFill>
                  <a:srgbClr val="00539F"/>
                </a:solidFill>
              </a:rPr>
              <a:t> PowerShell</a:t>
            </a:r>
          </a:p>
        </p:txBody>
      </p:sp>
      <p:pic>
        <p:nvPicPr>
          <p:cNvPr id="5" name="Imag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7507" y="3222745"/>
            <a:ext cx="1468980" cy="1060931"/>
          </a:xfrm>
          <a:prstGeom prst="rect">
            <a:avLst/>
          </a:prstGeom>
        </p:spPr>
      </p:pic>
      <p:pic>
        <p:nvPicPr>
          <p:cNvPr id="6" name="Imag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02199" y="3200458"/>
            <a:ext cx="2866614" cy="992990"/>
          </a:xfrm>
          <a:prstGeom prst="rect">
            <a:avLst/>
          </a:prstGeom>
        </p:spPr>
      </p:pic>
      <p:pic>
        <p:nvPicPr>
          <p:cNvPr id="7" name="Imag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29035" y="2188059"/>
            <a:ext cx="2863217" cy="978852"/>
          </a:xfrm>
          <a:prstGeom prst="rect">
            <a:avLst/>
          </a:prstGeom>
        </p:spPr>
      </p:pic>
      <p:pic>
        <p:nvPicPr>
          <p:cNvPr id="8" name="Image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374863" y="3229480"/>
            <a:ext cx="3825730" cy="984198"/>
          </a:xfrm>
          <a:prstGeom prst="rect">
            <a:avLst/>
          </a:prstGeom>
        </p:spPr>
      </p:pic>
      <p:pic>
        <p:nvPicPr>
          <p:cNvPr id="9" name="Imag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574371" y="4484022"/>
            <a:ext cx="3114301" cy="648734"/>
          </a:xfrm>
          <a:prstGeom prst="rect">
            <a:avLst/>
          </a:prstGeom>
        </p:spPr>
      </p:pic>
      <p:cxnSp>
        <p:nvCxnSpPr>
          <p:cNvPr id="13" name="Connecteur droit avec flèche 12"/>
          <p:cNvCxnSpPr/>
          <p:nvPr/>
        </p:nvCxnSpPr>
        <p:spPr>
          <a:xfrm>
            <a:off x="2247664" y="3707861"/>
            <a:ext cx="788360" cy="0"/>
          </a:xfrm>
          <a:prstGeom prst="straightConnector1">
            <a:avLst/>
          </a:prstGeom>
          <a:ln w="76200">
            <a:tailEnd type="triangle"/>
          </a:ln>
        </p:spPr>
        <p:style>
          <a:lnRef idx="3">
            <a:schemeClr val="accent6"/>
          </a:lnRef>
          <a:fillRef idx="0">
            <a:schemeClr val="accent6"/>
          </a:fillRef>
          <a:effectRef idx="2">
            <a:schemeClr val="accent6"/>
          </a:effectRef>
          <a:fontRef idx="minor">
            <a:schemeClr val="tx1"/>
          </a:fontRef>
        </p:style>
      </p:cxnSp>
      <p:cxnSp>
        <p:nvCxnSpPr>
          <p:cNvPr id="14" name="Connecteur droit avec flèche 13"/>
          <p:cNvCxnSpPr/>
          <p:nvPr/>
        </p:nvCxnSpPr>
        <p:spPr>
          <a:xfrm>
            <a:off x="6199248" y="3758182"/>
            <a:ext cx="788360" cy="0"/>
          </a:xfrm>
          <a:prstGeom prst="straightConnector1">
            <a:avLst/>
          </a:prstGeom>
          <a:ln w="76200">
            <a:tailEnd type="triangle"/>
          </a:ln>
        </p:spPr>
        <p:style>
          <a:lnRef idx="3">
            <a:schemeClr val="accent6"/>
          </a:lnRef>
          <a:fillRef idx="0">
            <a:schemeClr val="accent6"/>
          </a:fillRef>
          <a:effectRef idx="2">
            <a:schemeClr val="accent6"/>
          </a:effectRef>
          <a:fontRef idx="minor">
            <a:schemeClr val="tx1"/>
          </a:fontRef>
        </p:style>
      </p:cxnSp>
      <p:cxnSp>
        <p:nvCxnSpPr>
          <p:cNvPr id="15" name="Connecteur droit avec flèche 14"/>
          <p:cNvCxnSpPr/>
          <p:nvPr/>
        </p:nvCxnSpPr>
        <p:spPr>
          <a:xfrm flipV="1">
            <a:off x="6199248" y="2702842"/>
            <a:ext cx="872228" cy="912764"/>
          </a:xfrm>
          <a:prstGeom prst="straightConnector1">
            <a:avLst/>
          </a:prstGeom>
          <a:ln w="76200">
            <a:tailEnd type="triangle"/>
          </a:ln>
        </p:spPr>
        <p:style>
          <a:lnRef idx="3">
            <a:schemeClr val="accent6"/>
          </a:lnRef>
          <a:fillRef idx="0">
            <a:schemeClr val="accent6"/>
          </a:fillRef>
          <a:effectRef idx="2">
            <a:schemeClr val="accent6"/>
          </a:effectRef>
          <a:fontRef idx="minor">
            <a:schemeClr val="tx1"/>
          </a:fontRef>
        </p:style>
      </p:cxnSp>
      <p:grpSp>
        <p:nvGrpSpPr>
          <p:cNvPr id="30" name="Groupe 29"/>
          <p:cNvGrpSpPr/>
          <p:nvPr/>
        </p:nvGrpSpPr>
        <p:grpSpPr>
          <a:xfrm>
            <a:off x="6199247" y="117700"/>
            <a:ext cx="5817969" cy="2061566"/>
            <a:chOff x="6200863" y="116837"/>
            <a:chExt cx="5819484" cy="2062103"/>
          </a:xfrm>
        </p:grpSpPr>
        <p:sp>
          <p:nvSpPr>
            <p:cNvPr id="20" name="Rectangle 19"/>
            <p:cNvSpPr/>
            <p:nvPr/>
          </p:nvSpPr>
          <p:spPr>
            <a:xfrm>
              <a:off x="6200863" y="116837"/>
              <a:ext cx="5819484" cy="2062103"/>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fr-FR" sz="1600" dirty="0">
                  <a:solidFill>
                    <a:srgbClr val="006400"/>
                  </a:solidFill>
                  <a:highlight>
                    <a:srgbClr val="FFFFFF"/>
                  </a:highlight>
                  <a:latin typeface="Consolas" panose="020B0609020204030204" pitchFamily="49" charset="0"/>
                </a:rPr>
                <a:t># Exchange Online</a:t>
              </a:r>
            </a:p>
            <a:p>
              <a:r>
                <a:rPr lang="fr-FR" sz="1600" dirty="0">
                  <a:solidFill>
                    <a:srgbClr val="FF4500"/>
                  </a:solidFill>
                  <a:highlight>
                    <a:srgbClr val="FFFFFF"/>
                  </a:highlight>
                  <a:latin typeface="Consolas" panose="020B0609020204030204" pitchFamily="49" charset="0"/>
                </a:rPr>
                <a:t>$</a:t>
              </a:r>
              <a:r>
                <a:rPr lang="fr-FR" sz="1600" dirty="0" err="1">
                  <a:solidFill>
                    <a:srgbClr val="FF4500"/>
                  </a:solidFill>
                  <a:highlight>
                    <a:srgbClr val="FFFFFF"/>
                  </a:highlight>
                  <a:latin typeface="Consolas" panose="020B0609020204030204" pitchFamily="49" charset="0"/>
                </a:rPr>
                <a:t>exchSession</a:t>
              </a:r>
              <a:r>
                <a:rPr lang="fr-FR" sz="1600" dirty="0">
                  <a:solidFill>
                    <a:srgbClr val="000000"/>
                  </a:solidFill>
                  <a:highlight>
                    <a:srgbClr val="FFFFFF"/>
                  </a:highlight>
                  <a:latin typeface="Consolas" panose="020B0609020204030204" pitchFamily="49" charset="0"/>
                </a:rPr>
                <a:t> </a:t>
              </a:r>
              <a:r>
                <a:rPr lang="fr-FR" sz="1600" dirty="0">
                  <a:solidFill>
                    <a:srgbClr val="A9A9A9"/>
                  </a:solidFill>
                  <a:highlight>
                    <a:srgbClr val="FFFFFF"/>
                  </a:highlight>
                  <a:latin typeface="Consolas" panose="020B0609020204030204" pitchFamily="49" charset="0"/>
                </a:rPr>
                <a:t>=</a:t>
              </a:r>
              <a:r>
                <a:rPr lang="fr-FR" sz="1600" dirty="0">
                  <a:solidFill>
                    <a:srgbClr val="000000"/>
                  </a:solidFill>
                  <a:highlight>
                    <a:srgbClr val="FFFFFF"/>
                  </a:highlight>
                  <a:latin typeface="Consolas" panose="020B0609020204030204" pitchFamily="49" charset="0"/>
                </a:rPr>
                <a:t> </a:t>
              </a:r>
              <a:r>
                <a:rPr lang="fr-FR" sz="1600" dirty="0">
                  <a:solidFill>
                    <a:srgbClr val="0000FF"/>
                  </a:solidFill>
                  <a:highlight>
                    <a:srgbClr val="FFFFFF"/>
                  </a:highlight>
                  <a:latin typeface="Consolas" panose="020B0609020204030204" pitchFamily="49" charset="0"/>
                </a:rPr>
                <a:t>New-</a:t>
              </a:r>
              <a:r>
                <a:rPr lang="fr-FR" sz="1600" dirty="0" err="1">
                  <a:solidFill>
                    <a:srgbClr val="0000FF"/>
                  </a:solidFill>
                  <a:highlight>
                    <a:srgbClr val="FFFFFF"/>
                  </a:highlight>
                  <a:latin typeface="Consolas" panose="020B0609020204030204" pitchFamily="49" charset="0"/>
                </a:rPr>
                <a:t>PSSession</a:t>
              </a:r>
              <a:r>
                <a:rPr lang="fr-FR" sz="1600" dirty="0">
                  <a:solidFill>
                    <a:srgbClr val="000000"/>
                  </a:solidFill>
                  <a:highlight>
                    <a:srgbClr val="FFFFFF"/>
                  </a:highlight>
                  <a:latin typeface="Consolas" panose="020B0609020204030204" pitchFamily="49" charset="0"/>
                </a:rPr>
                <a:t> `</a:t>
              </a:r>
            </a:p>
            <a:p>
              <a:r>
                <a:rPr lang="fr-FR" sz="1600" dirty="0">
                  <a:solidFill>
                    <a:srgbClr val="000080"/>
                  </a:solidFill>
                  <a:highlight>
                    <a:srgbClr val="FFFFFF"/>
                  </a:highlight>
                  <a:latin typeface="Consolas" panose="020B0609020204030204" pitchFamily="49" charset="0"/>
                </a:rPr>
                <a:t>–</a:t>
              </a:r>
              <a:r>
                <a:rPr lang="fr-FR" sz="1600" dirty="0" err="1">
                  <a:solidFill>
                    <a:srgbClr val="000080"/>
                  </a:solidFill>
                  <a:highlight>
                    <a:srgbClr val="FFFFFF"/>
                  </a:highlight>
                  <a:latin typeface="Consolas" panose="020B0609020204030204" pitchFamily="49" charset="0"/>
                </a:rPr>
                <a:t>ConfigurationName</a:t>
              </a:r>
              <a:r>
                <a:rPr lang="fr-FR" sz="1600" dirty="0">
                  <a:solidFill>
                    <a:srgbClr val="000000"/>
                  </a:solidFill>
                  <a:highlight>
                    <a:srgbClr val="FFFFFF"/>
                  </a:highlight>
                  <a:latin typeface="Consolas" panose="020B0609020204030204" pitchFamily="49" charset="0"/>
                </a:rPr>
                <a:t> </a:t>
              </a:r>
              <a:r>
                <a:rPr lang="fr-FR" sz="1600" dirty="0" err="1">
                  <a:solidFill>
                    <a:srgbClr val="8A2BE2"/>
                  </a:solidFill>
                  <a:highlight>
                    <a:srgbClr val="FFFFFF"/>
                  </a:highlight>
                  <a:latin typeface="Consolas" panose="020B0609020204030204" pitchFamily="49" charset="0"/>
                </a:rPr>
                <a:t>Microsoft.Exchange</a:t>
              </a:r>
              <a:r>
                <a:rPr lang="fr-FR" sz="1600" dirty="0">
                  <a:solidFill>
                    <a:srgbClr val="000000"/>
                  </a:solidFill>
                  <a:highlight>
                    <a:srgbClr val="FFFFFF"/>
                  </a:highlight>
                  <a:latin typeface="Consolas" panose="020B0609020204030204" pitchFamily="49" charset="0"/>
                </a:rPr>
                <a:t> `</a:t>
              </a:r>
            </a:p>
            <a:p>
              <a:r>
                <a:rPr lang="fr-FR" sz="1600" dirty="0">
                  <a:solidFill>
                    <a:srgbClr val="000080"/>
                  </a:solidFill>
                  <a:highlight>
                    <a:srgbClr val="FFFFFF"/>
                  </a:highlight>
                  <a:latin typeface="Consolas" panose="020B0609020204030204" pitchFamily="49" charset="0"/>
                </a:rPr>
                <a:t>-</a:t>
              </a:r>
              <a:r>
                <a:rPr lang="fr-FR" sz="1600" dirty="0" err="1">
                  <a:solidFill>
                    <a:srgbClr val="000080"/>
                  </a:solidFill>
                  <a:highlight>
                    <a:srgbClr val="FFFFFF"/>
                  </a:highlight>
                  <a:latin typeface="Consolas" panose="020B0609020204030204" pitchFamily="49" charset="0"/>
                </a:rPr>
                <a:t>ConnectionUri</a:t>
              </a:r>
              <a:r>
                <a:rPr lang="fr-FR" sz="1600" dirty="0">
                  <a:solidFill>
                    <a:srgbClr val="000000"/>
                  </a:solidFill>
                  <a:highlight>
                    <a:srgbClr val="FFFFFF"/>
                  </a:highlight>
                  <a:latin typeface="Consolas" panose="020B0609020204030204" pitchFamily="49" charset="0"/>
                </a:rPr>
                <a:t> </a:t>
              </a:r>
              <a:r>
                <a:rPr lang="fr-FR" sz="1600" dirty="0">
                  <a:solidFill>
                    <a:srgbClr val="8A2BE2"/>
                  </a:solidFill>
                  <a:highlight>
                    <a:srgbClr val="FFFFFF"/>
                  </a:highlight>
                  <a:latin typeface="Consolas" panose="020B0609020204030204" pitchFamily="49" charset="0"/>
                </a:rPr>
                <a:t>https://ps.outlook.com/powershell</a:t>
              </a:r>
              <a:r>
                <a:rPr lang="fr-FR" sz="1600" dirty="0">
                  <a:solidFill>
                    <a:srgbClr val="000000"/>
                  </a:solidFill>
                  <a:highlight>
                    <a:srgbClr val="FFFFFF"/>
                  </a:highlight>
                  <a:latin typeface="Consolas" panose="020B0609020204030204" pitchFamily="49" charset="0"/>
                </a:rPr>
                <a:t> `</a:t>
              </a:r>
            </a:p>
            <a:p>
              <a:r>
                <a:rPr lang="fr-FR" sz="1600" dirty="0">
                  <a:solidFill>
                    <a:srgbClr val="000080"/>
                  </a:solidFill>
                  <a:highlight>
                    <a:srgbClr val="FFFFFF"/>
                  </a:highlight>
                  <a:latin typeface="Consolas" panose="020B0609020204030204" pitchFamily="49" charset="0"/>
                </a:rPr>
                <a:t>-</a:t>
              </a:r>
              <a:r>
                <a:rPr lang="fr-FR" sz="1600" dirty="0" err="1">
                  <a:solidFill>
                    <a:srgbClr val="000080"/>
                  </a:solidFill>
                  <a:highlight>
                    <a:srgbClr val="FFFFFF"/>
                  </a:highlight>
                  <a:latin typeface="Consolas" panose="020B0609020204030204" pitchFamily="49" charset="0"/>
                </a:rPr>
                <a:t>Credential</a:t>
              </a:r>
              <a:r>
                <a:rPr lang="fr-FR" sz="1600" dirty="0">
                  <a:solidFill>
                    <a:srgbClr val="000000"/>
                  </a:solidFill>
                  <a:highlight>
                    <a:srgbClr val="FFFFFF"/>
                  </a:highlight>
                  <a:latin typeface="Consolas" panose="020B0609020204030204" pitchFamily="49" charset="0"/>
                </a:rPr>
                <a:t> </a:t>
              </a:r>
              <a:r>
                <a:rPr lang="fr-FR" sz="1600" dirty="0">
                  <a:solidFill>
                    <a:srgbClr val="FF4500"/>
                  </a:solidFill>
                  <a:highlight>
                    <a:srgbClr val="FFFFFF"/>
                  </a:highlight>
                  <a:latin typeface="Consolas" panose="020B0609020204030204" pitchFamily="49" charset="0"/>
                </a:rPr>
                <a:t>$c</a:t>
              </a:r>
              <a:r>
                <a:rPr lang="fr-FR" sz="1600" dirty="0">
                  <a:solidFill>
                    <a:srgbClr val="000000"/>
                  </a:solidFill>
                  <a:highlight>
                    <a:srgbClr val="FFFFFF"/>
                  </a:highlight>
                  <a:latin typeface="Consolas" panose="020B0609020204030204" pitchFamily="49" charset="0"/>
                </a:rPr>
                <a:t> `</a:t>
              </a:r>
            </a:p>
            <a:p>
              <a:r>
                <a:rPr lang="fr-FR" sz="1600" dirty="0">
                  <a:solidFill>
                    <a:srgbClr val="000080"/>
                  </a:solidFill>
                  <a:highlight>
                    <a:srgbClr val="FFFFFF"/>
                  </a:highlight>
                  <a:latin typeface="Consolas" panose="020B0609020204030204" pitchFamily="49" charset="0"/>
                </a:rPr>
                <a:t>-</a:t>
              </a:r>
              <a:r>
                <a:rPr lang="fr-FR" sz="1600" dirty="0" err="1">
                  <a:solidFill>
                    <a:srgbClr val="000080"/>
                  </a:solidFill>
                  <a:highlight>
                    <a:srgbClr val="FFFFFF"/>
                  </a:highlight>
                  <a:latin typeface="Consolas" panose="020B0609020204030204" pitchFamily="49" charset="0"/>
                </a:rPr>
                <a:t>Authentication</a:t>
              </a:r>
              <a:r>
                <a:rPr lang="fr-FR" sz="1600" dirty="0">
                  <a:solidFill>
                    <a:srgbClr val="000000"/>
                  </a:solidFill>
                  <a:highlight>
                    <a:srgbClr val="FFFFFF"/>
                  </a:highlight>
                  <a:latin typeface="Consolas" panose="020B0609020204030204" pitchFamily="49" charset="0"/>
                </a:rPr>
                <a:t> </a:t>
              </a:r>
              <a:r>
                <a:rPr lang="fr-FR" sz="1600" dirty="0">
                  <a:solidFill>
                    <a:srgbClr val="8A2BE2"/>
                  </a:solidFill>
                  <a:highlight>
                    <a:srgbClr val="FFFFFF"/>
                  </a:highlight>
                  <a:latin typeface="Consolas" panose="020B0609020204030204" pitchFamily="49" charset="0"/>
                </a:rPr>
                <a:t>Basic</a:t>
              </a:r>
              <a:r>
                <a:rPr lang="fr-FR" sz="1600" dirty="0">
                  <a:solidFill>
                    <a:srgbClr val="000000"/>
                  </a:solidFill>
                  <a:highlight>
                    <a:srgbClr val="FFFFFF"/>
                  </a:highlight>
                  <a:latin typeface="Consolas" panose="020B0609020204030204" pitchFamily="49" charset="0"/>
                </a:rPr>
                <a:t> `</a:t>
              </a:r>
            </a:p>
            <a:p>
              <a:r>
                <a:rPr lang="fr-FR" sz="1600" dirty="0">
                  <a:solidFill>
                    <a:srgbClr val="000080"/>
                  </a:solidFill>
                  <a:highlight>
                    <a:srgbClr val="FFFFFF"/>
                  </a:highlight>
                  <a:latin typeface="Consolas" panose="020B0609020204030204" pitchFamily="49" charset="0"/>
                </a:rPr>
                <a:t>–</a:t>
              </a:r>
              <a:r>
                <a:rPr lang="fr-FR" sz="1600" dirty="0" err="1">
                  <a:solidFill>
                    <a:srgbClr val="000080"/>
                  </a:solidFill>
                  <a:highlight>
                    <a:srgbClr val="FFFFFF"/>
                  </a:highlight>
                  <a:latin typeface="Consolas" panose="020B0609020204030204" pitchFamily="49" charset="0"/>
                </a:rPr>
                <a:t>AllowRedirection</a:t>
              </a:r>
              <a:endParaRPr lang="fr-FR" sz="1600" dirty="0">
                <a:solidFill>
                  <a:srgbClr val="000000"/>
                </a:solidFill>
                <a:highlight>
                  <a:srgbClr val="FFFFFF"/>
                </a:highlight>
                <a:latin typeface="Consolas" panose="020B0609020204030204" pitchFamily="49" charset="0"/>
              </a:endParaRPr>
            </a:p>
            <a:p>
              <a:r>
                <a:rPr lang="fr-FR" sz="1600" dirty="0">
                  <a:solidFill>
                    <a:srgbClr val="0000FF"/>
                  </a:solidFill>
                  <a:highlight>
                    <a:srgbClr val="FFFFFF"/>
                  </a:highlight>
                  <a:latin typeface="Consolas" panose="020B0609020204030204" pitchFamily="49" charset="0"/>
                </a:rPr>
                <a:t>Import-</a:t>
              </a:r>
              <a:r>
                <a:rPr lang="fr-FR" sz="1600" dirty="0" err="1">
                  <a:solidFill>
                    <a:srgbClr val="0000FF"/>
                  </a:solidFill>
                  <a:highlight>
                    <a:srgbClr val="FFFFFF"/>
                  </a:highlight>
                  <a:latin typeface="Consolas" panose="020B0609020204030204" pitchFamily="49" charset="0"/>
                </a:rPr>
                <a:t>PSSession</a:t>
              </a:r>
              <a:r>
                <a:rPr lang="fr-FR" sz="1600" dirty="0">
                  <a:solidFill>
                    <a:srgbClr val="000000"/>
                  </a:solidFill>
                  <a:highlight>
                    <a:srgbClr val="FFFFFF"/>
                  </a:highlight>
                  <a:latin typeface="Consolas" panose="020B0609020204030204" pitchFamily="49" charset="0"/>
                </a:rPr>
                <a:t> </a:t>
              </a:r>
              <a:r>
                <a:rPr lang="fr-FR" sz="1600" dirty="0">
                  <a:solidFill>
                    <a:srgbClr val="FF4500"/>
                  </a:solidFill>
                  <a:highlight>
                    <a:srgbClr val="FFFFFF"/>
                  </a:highlight>
                  <a:latin typeface="Consolas" panose="020B0609020204030204" pitchFamily="49" charset="0"/>
                </a:rPr>
                <a:t>$</a:t>
              </a:r>
              <a:r>
                <a:rPr lang="fr-FR" sz="1600" dirty="0" err="1">
                  <a:solidFill>
                    <a:srgbClr val="FF4500"/>
                  </a:solidFill>
                  <a:highlight>
                    <a:srgbClr val="FFFFFF"/>
                  </a:highlight>
                  <a:latin typeface="Consolas" panose="020B0609020204030204" pitchFamily="49" charset="0"/>
                </a:rPr>
                <a:t>exchSession</a:t>
              </a:r>
              <a:r>
                <a:rPr lang="fr-FR" sz="1600" dirty="0">
                  <a:solidFill>
                    <a:srgbClr val="000000"/>
                  </a:solidFill>
                  <a:highlight>
                    <a:srgbClr val="FFFFFF"/>
                  </a:highlight>
                  <a:latin typeface="Consolas" panose="020B0609020204030204" pitchFamily="49" charset="0"/>
                </a:rPr>
                <a:t> </a:t>
              </a:r>
              <a:r>
                <a:rPr lang="fr-FR" sz="1600" dirty="0">
                  <a:solidFill>
                    <a:srgbClr val="000080"/>
                  </a:solidFill>
                  <a:highlight>
                    <a:srgbClr val="FFFFFF"/>
                  </a:highlight>
                  <a:latin typeface="Consolas" panose="020B0609020204030204" pitchFamily="49" charset="0"/>
                </a:rPr>
                <a:t>–</a:t>
              </a:r>
              <a:r>
                <a:rPr lang="fr-FR" sz="1600" dirty="0" err="1">
                  <a:solidFill>
                    <a:srgbClr val="000080"/>
                  </a:solidFill>
                  <a:highlight>
                    <a:srgbClr val="FFFFFF"/>
                  </a:highlight>
                  <a:latin typeface="Consolas" panose="020B0609020204030204" pitchFamily="49" charset="0"/>
                </a:rPr>
                <a:t>AllowClobber</a:t>
              </a:r>
              <a:endParaRPr lang="fr-FR" sz="1600" dirty="0"/>
            </a:p>
          </p:txBody>
        </p:sp>
        <p:pic>
          <p:nvPicPr>
            <p:cNvPr id="24" name="Image 23"/>
            <p:cNvPicPr>
              <a:picLocks noChangeAspect="1"/>
            </p:cNvPicPr>
            <p:nvPr/>
          </p:nvPicPr>
          <p:blipFill rotWithShape="1">
            <a:blip r:embed="rId4" cstate="print">
              <a:extLst>
                <a:ext uri="{28A0092B-C50C-407E-A947-70E740481C1C}">
                  <a14:useLocalDpi xmlns:a14="http://schemas.microsoft.com/office/drawing/2010/main" val="0"/>
                </a:ext>
              </a:extLst>
            </a:blip>
            <a:srcRect l="4866" t="20705" r="69800" b="19402"/>
            <a:stretch/>
          </p:blipFill>
          <p:spPr>
            <a:xfrm>
              <a:off x="11186459" y="160418"/>
              <a:ext cx="725557" cy="586409"/>
            </a:xfrm>
            <a:prstGeom prst="rect">
              <a:avLst/>
            </a:prstGeom>
          </p:spPr>
        </p:pic>
      </p:grpSp>
      <p:grpSp>
        <p:nvGrpSpPr>
          <p:cNvPr id="29" name="Groupe 28"/>
          <p:cNvGrpSpPr/>
          <p:nvPr/>
        </p:nvGrpSpPr>
        <p:grpSpPr>
          <a:xfrm>
            <a:off x="1430854" y="5207054"/>
            <a:ext cx="10115375" cy="923090"/>
            <a:chOff x="1431227" y="5207517"/>
            <a:chExt cx="10118010" cy="923330"/>
          </a:xfrm>
        </p:grpSpPr>
        <p:sp>
          <p:nvSpPr>
            <p:cNvPr id="22" name="Rectangle 21"/>
            <p:cNvSpPr/>
            <p:nvPr/>
          </p:nvSpPr>
          <p:spPr>
            <a:xfrm>
              <a:off x="1431227" y="5207517"/>
              <a:ext cx="10081963" cy="923330"/>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fr-FR" sz="1799" dirty="0">
                  <a:solidFill>
                    <a:srgbClr val="006400"/>
                  </a:solidFill>
                  <a:highlight>
                    <a:srgbClr val="FFFFFF"/>
                  </a:highlight>
                  <a:latin typeface="Consolas" panose="020B0609020204030204" pitchFamily="49" charset="0"/>
                </a:rPr>
                <a:t># SharePoint </a:t>
              </a:r>
            </a:p>
            <a:p>
              <a:r>
                <a:rPr lang="fr-FR" sz="1799" dirty="0">
                  <a:solidFill>
                    <a:srgbClr val="0000FF"/>
                  </a:solidFill>
                  <a:highlight>
                    <a:srgbClr val="FFFFFF"/>
                  </a:highlight>
                  <a:latin typeface="Consolas" panose="020B0609020204030204" pitchFamily="49" charset="0"/>
                </a:rPr>
                <a:t>Import-Module</a:t>
              </a:r>
              <a:r>
                <a:rPr lang="fr-FR" sz="1799" dirty="0">
                  <a:solidFill>
                    <a:srgbClr val="000000"/>
                  </a:solidFill>
                  <a:highlight>
                    <a:srgbClr val="FFFFFF"/>
                  </a:highlight>
                  <a:latin typeface="Consolas" panose="020B0609020204030204" pitchFamily="49" charset="0"/>
                </a:rPr>
                <a:t> </a:t>
              </a:r>
              <a:r>
                <a:rPr lang="fr-FR" sz="1799" dirty="0" err="1">
                  <a:solidFill>
                    <a:srgbClr val="8A2BE2"/>
                  </a:solidFill>
                  <a:highlight>
                    <a:srgbClr val="FFFFFF"/>
                  </a:highlight>
                  <a:latin typeface="Consolas" panose="020B0609020204030204" pitchFamily="49" charset="0"/>
                </a:rPr>
                <a:t>Microsoft.Online.Sharepoint.PowerShell</a:t>
              </a:r>
              <a:endParaRPr lang="fr-FR" sz="1799" dirty="0">
                <a:solidFill>
                  <a:srgbClr val="000000"/>
                </a:solidFill>
                <a:highlight>
                  <a:srgbClr val="FFFFFF"/>
                </a:highlight>
                <a:latin typeface="Consolas" panose="020B0609020204030204" pitchFamily="49" charset="0"/>
              </a:endParaRPr>
            </a:p>
            <a:p>
              <a:r>
                <a:rPr lang="en-US" sz="1799" dirty="0">
                  <a:solidFill>
                    <a:srgbClr val="0000FF"/>
                  </a:solidFill>
                  <a:highlight>
                    <a:srgbClr val="FFFFFF"/>
                  </a:highlight>
                  <a:latin typeface="Consolas" panose="020B0609020204030204" pitchFamily="49" charset="0"/>
                </a:rPr>
                <a:t>Connect-</a:t>
              </a:r>
              <a:r>
                <a:rPr lang="en-US" sz="1799" dirty="0" err="1">
                  <a:solidFill>
                    <a:srgbClr val="0000FF"/>
                  </a:solidFill>
                  <a:highlight>
                    <a:srgbClr val="FFFFFF"/>
                  </a:highlight>
                  <a:latin typeface="Consolas" panose="020B0609020204030204" pitchFamily="49" charset="0"/>
                </a:rPr>
                <a:t>SPOService</a:t>
              </a:r>
              <a:r>
                <a:rPr lang="en-US" sz="1799" dirty="0">
                  <a:solidFill>
                    <a:srgbClr val="000000"/>
                  </a:solidFill>
                  <a:highlight>
                    <a:srgbClr val="FFFFFF"/>
                  </a:highlight>
                  <a:latin typeface="Consolas" panose="020B0609020204030204" pitchFamily="49" charset="0"/>
                </a:rPr>
                <a:t> </a:t>
              </a:r>
              <a:r>
                <a:rPr lang="en-US" sz="1799" dirty="0">
                  <a:solidFill>
                    <a:srgbClr val="000080"/>
                  </a:solidFill>
                  <a:highlight>
                    <a:srgbClr val="FFFFFF"/>
                  </a:highlight>
                  <a:latin typeface="Consolas" panose="020B0609020204030204" pitchFamily="49" charset="0"/>
                </a:rPr>
                <a:t>-</a:t>
              </a:r>
              <a:r>
                <a:rPr lang="en-US" sz="1799" dirty="0" err="1">
                  <a:solidFill>
                    <a:srgbClr val="000080"/>
                  </a:solidFill>
                  <a:highlight>
                    <a:srgbClr val="FFFFFF"/>
                  </a:highlight>
                  <a:latin typeface="Consolas" panose="020B0609020204030204" pitchFamily="49" charset="0"/>
                </a:rPr>
                <a:t>Url</a:t>
              </a:r>
              <a:r>
                <a:rPr lang="en-US" sz="1799" dirty="0">
                  <a:solidFill>
                    <a:srgbClr val="000000"/>
                  </a:solidFill>
                  <a:highlight>
                    <a:srgbClr val="FFFFFF"/>
                  </a:highlight>
                  <a:latin typeface="Consolas" panose="020B0609020204030204" pitchFamily="49" charset="0"/>
                </a:rPr>
                <a:t> </a:t>
              </a:r>
              <a:r>
                <a:rPr lang="en-US" sz="1799" dirty="0">
                  <a:solidFill>
                    <a:srgbClr val="8A2BE2"/>
                  </a:solidFill>
                  <a:highlight>
                    <a:srgbClr val="FFFFFF"/>
                  </a:highlight>
                  <a:latin typeface="Consolas" panose="020B0609020204030204" pitchFamily="49" charset="0"/>
                </a:rPr>
                <a:t>https://tenant-admin.sharepoint.com/</a:t>
              </a:r>
              <a:r>
                <a:rPr lang="en-US" sz="1799" dirty="0">
                  <a:solidFill>
                    <a:srgbClr val="000000"/>
                  </a:solidFill>
                  <a:highlight>
                    <a:srgbClr val="FFFFFF"/>
                  </a:highlight>
                  <a:latin typeface="Consolas" panose="020B0609020204030204" pitchFamily="49" charset="0"/>
                </a:rPr>
                <a:t> </a:t>
              </a:r>
              <a:r>
                <a:rPr lang="en-US" sz="1799" dirty="0">
                  <a:solidFill>
                    <a:srgbClr val="000080"/>
                  </a:solidFill>
                  <a:highlight>
                    <a:srgbClr val="FFFFFF"/>
                  </a:highlight>
                  <a:latin typeface="Consolas" panose="020B0609020204030204" pitchFamily="49" charset="0"/>
                </a:rPr>
                <a:t>-Credential</a:t>
              </a:r>
              <a:r>
                <a:rPr lang="en-US" sz="1799" dirty="0">
                  <a:solidFill>
                    <a:srgbClr val="000000"/>
                  </a:solidFill>
                  <a:highlight>
                    <a:srgbClr val="FFFFFF"/>
                  </a:highlight>
                  <a:latin typeface="Consolas" panose="020B0609020204030204" pitchFamily="49" charset="0"/>
                </a:rPr>
                <a:t> </a:t>
              </a:r>
              <a:r>
                <a:rPr lang="en-US" sz="1799" dirty="0">
                  <a:solidFill>
                    <a:srgbClr val="FF4500"/>
                  </a:solidFill>
                  <a:highlight>
                    <a:srgbClr val="FFFFFF"/>
                  </a:highlight>
                  <a:latin typeface="Consolas" panose="020B0609020204030204" pitchFamily="49" charset="0"/>
                </a:rPr>
                <a:t>$c</a:t>
              </a:r>
              <a:endParaRPr lang="fr-FR" sz="1799" dirty="0"/>
            </a:p>
          </p:txBody>
        </p:sp>
        <p:pic>
          <p:nvPicPr>
            <p:cNvPr id="25" name="Image 24"/>
            <p:cNvPicPr>
              <a:picLocks noChangeAspect="1"/>
            </p:cNvPicPr>
            <p:nvPr/>
          </p:nvPicPr>
          <p:blipFill rotWithShape="1">
            <a:blip r:embed="rId6" cstate="print">
              <a:extLst>
                <a:ext uri="{28A0092B-C50C-407E-A947-70E740481C1C}">
                  <a14:useLocalDpi xmlns:a14="http://schemas.microsoft.com/office/drawing/2010/main" val="0"/>
                </a:ext>
              </a:extLst>
            </a:blip>
            <a:srcRect r="76322"/>
            <a:stretch/>
          </p:blipFill>
          <p:spPr>
            <a:xfrm>
              <a:off x="10811627" y="5207517"/>
              <a:ext cx="737610" cy="648903"/>
            </a:xfrm>
            <a:prstGeom prst="rect">
              <a:avLst/>
            </a:prstGeom>
          </p:spPr>
        </p:pic>
      </p:grpSp>
      <p:grpSp>
        <p:nvGrpSpPr>
          <p:cNvPr id="28" name="Groupe 27"/>
          <p:cNvGrpSpPr/>
          <p:nvPr/>
        </p:nvGrpSpPr>
        <p:grpSpPr>
          <a:xfrm>
            <a:off x="2683750" y="4070738"/>
            <a:ext cx="4303857" cy="707702"/>
            <a:chOff x="2814816" y="4095302"/>
            <a:chExt cx="4304978" cy="707886"/>
          </a:xfrm>
        </p:grpSpPr>
        <p:sp>
          <p:nvSpPr>
            <p:cNvPr id="11" name="ZoneTexte 10"/>
            <p:cNvSpPr txBox="1"/>
            <p:nvPr/>
          </p:nvSpPr>
          <p:spPr>
            <a:xfrm>
              <a:off x="2814816" y="4095302"/>
              <a:ext cx="4304978" cy="707886"/>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fr-FR" sz="1999" dirty="0">
                  <a:solidFill>
                    <a:srgbClr val="FF0000"/>
                  </a:solidFill>
                </a:rPr>
                <a:t>Module Azure Active Directory (</a:t>
              </a:r>
              <a:r>
                <a:rPr lang="fr-FR" sz="1999" dirty="0" err="1">
                  <a:solidFill>
                    <a:srgbClr val="FF0000"/>
                  </a:solidFill>
                </a:rPr>
                <a:t>MSOnline</a:t>
              </a:r>
              <a:r>
                <a:rPr lang="fr-FR" sz="1999" dirty="0">
                  <a:solidFill>
                    <a:srgbClr val="FF0000"/>
                  </a:solidFill>
                </a:rPr>
                <a:t>)</a:t>
              </a:r>
            </a:p>
          </p:txBody>
        </p:sp>
        <p:pic>
          <p:nvPicPr>
            <p:cNvPr id="26" name="Image 25"/>
            <p:cNvPicPr>
              <a:picLocks noChangeAspect="1"/>
            </p:cNvPicPr>
            <p:nvPr/>
          </p:nvPicPr>
          <p:blipFill rotWithShape="1">
            <a:blip r:embed="rId7" cstate="print">
              <a:extLst>
                <a:ext uri="{28A0092B-C50C-407E-A947-70E740481C1C}">
                  <a14:useLocalDpi xmlns:a14="http://schemas.microsoft.com/office/drawing/2010/main" val="0"/>
                </a:ext>
              </a:extLst>
            </a:blip>
            <a:srcRect l="7073" t="15677" r="74902" b="22281"/>
            <a:stretch/>
          </p:blipFill>
          <p:spPr>
            <a:xfrm>
              <a:off x="6804125" y="4124255"/>
              <a:ext cx="267788" cy="319285"/>
            </a:xfrm>
            <a:prstGeom prst="rect">
              <a:avLst/>
            </a:prstGeom>
          </p:spPr>
        </p:pic>
      </p:grpSp>
      <p:grpSp>
        <p:nvGrpSpPr>
          <p:cNvPr id="31" name="Groupe 30"/>
          <p:cNvGrpSpPr/>
          <p:nvPr/>
        </p:nvGrpSpPr>
        <p:grpSpPr>
          <a:xfrm>
            <a:off x="132918" y="1890755"/>
            <a:ext cx="6138560" cy="1092229"/>
            <a:chOff x="252956" y="1818719"/>
            <a:chExt cx="6140159" cy="1092514"/>
          </a:xfrm>
        </p:grpSpPr>
        <p:sp>
          <p:nvSpPr>
            <p:cNvPr id="21" name="Rectangle 20"/>
            <p:cNvSpPr/>
            <p:nvPr/>
          </p:nvSpPr>
          <p:spPr>
            <a:xfrm>
              <a:off x="252956" y="1834015"/>
              <a:ext cx="6140159" cy="1077218"/>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fr-FR" sz="1600" dirty="0">
                  <a:solidFill>
                    <a:srgbClr val="006400"/>
                  </a:solidFill>
                  <a:highlight>
                    <a:srgbClr val="FFFFFF"/>
                  </a:highlight>
                  <a:latin typeface="Consolas" panose="020B0609020204030204" pitchFamily="49" charset="0"/>
                </a:rPr>
                <a:t># Skype for Business (</a:t>
              </a:r>
              <a:r>
                <a:rPr lang="fr-FR" sz="1600" dirty="0" err="1">
                  <a:solidFill>
                    <a:srgbClr val="006400"/>
                  </a:solidFill>
                  <a:highlight>
                    <a:srgbClr val="FFFFFF"/>
                  </a:highlight>
                  <a:latin typeface="Consolas" panose="020B0609020204030204" pitchFamily="49" charset="0"/>
                </a:rPr>
                <a:t>aka</a:t>
              </a:r>
              <a:r>
                <a:rPr lang="fr-FR" sz="1600" dirty="0">
                  <a:solidFill>
                    <a:srgbClr val="006400"/>
                  </a:solidFill>
                  <a:highlight>
                    <a:srgbClr val="FFFFFF"/>
                  </a:highlight>
                  <a:latin typeface="Consolas" panose="020B0609020204030204" pitchFamily="49" charset="0"/>
                </a:rPr>
                <a:t> Lync Online) </a:t>
              </a:r>
            </a:p>
            <a:p>
              <a:r>
                <a:rPr lang="fr-FR" sz="1600" dirty="0">
                  <a:solidFill>
                    <a:srgbClr val="0000FF"/>
                  </a:solidFill>
                  <a:highlight>
                    <a:srgbClr val="FFFFFF"/>
                  </a:highlight>
                  <a:latin typeface="Consolas" panose="020B0609020204030204" pitchFamily="49" charset="0"/>
                </a:rPr>
                <a:t>Import-Module</a:t>
              </a:r>
              <a:r>
                <a:rPr lang="fr-FR" sz="1600" dirty="0">
                  <a:solidFill>
                    <a:srgbClr val="000000"/>
                  </a:solidFill>
                  <a:highlight>
                    <a:srgbClr val="FFFFFF"/>
                  </a:highlight>
                  <a:latin typeface="Consolas" panose="020B0609020204030204" pitchFamily="49" charset="0"/>
                </a:rPr>
                <a:t> </a:t>
              </a:r>
              <a:r>
                <a:rPr lang="fr-FR" sz="1600" dirty="0" err="1">
                  <a:solidFill>
                    <a:srgbClr val="8A2BE2"/>
                  </a:solidFill>
                  <a:highlight>
                    <a:srgbClr val="FFFFFF"/>
                  </a:highlight>
                  <a:latin typeface="Consolas" panose="020B0609020204030204" pitchFamily="49" charset="0"/>
                </a:rPr>
                <a:t>LyncOnlineConnector</a:t>
              </a:r>
              <a:endParaRPr lang="fr-FR" sz="1600" dirty="0">
                <a:solidFill>
                  <a:srgbClr val="000000"/>
                </a:solidFill>
                <a:highlight>
                  <a:srgbClr val="FFFFFF"/>
                </a:highlight>
                <a:latin typeface="Consolas" panose="020B0609020204030204" pitchFamily="49" charset="0"/>
              </a:endParaRPr>
            </a:p>
            <a:p>
              <a:r>
                <a:rPr lang="fr-FR" sz="1600" dirty="0">
                  <a:solidFill>
                    <a:srgbClr val="FF4500"/>
                  </a:solidFill>
                  <a:highlight>
                    <a:srgbClr val="FFFFFF"/>
                  </a:highlight>
                  <a:latin typeface="Consolas" panose="020B0609020204030204" pitchFamily="49" charset="0"/>
                </a:rPr>
                <a:t>$</a:t>
              </a:r>
              <a:r>
                <a:rPr lang="fr-FR" sz="1600" dirty="0" err="1">
                  <a:solidFill>
                    <a:srgbClr val="FF4500"/>
                  </a:solidFill>
                  <a:highlight>
                    <a:srgbClr val="FFFFFF"/>
                  </a:highlight>
                  <a:latin typeface="Consolas" panose="020B0609020204030204" pitchFamily="49" charset="0"/>
                </a:rPr>
                <a:t>skypeSession</a:t>
              </a:r>
              <a:r>
                <a:rPr lang="fr-FR" sz="1600" dirty="0">
                  <a:solidFill>
                    <a:srgbClr val="000000"/>
                  </a:solidFill>
                  <a:highlight>
                    <a:srgbClr val="FFFFFF"/>
                  </a:highlight>
                  <a:latin typeface="Consolas" panose="020B0609020204030204" pitchFamily="49" charset="0"/>
                </a:rPr>
                <a:t> </a:t>
              </a:r>
              <a:r>
                <a:rPr lang="fr-FR" sz="1600" dirty="0">
                  <a:solidFill>
                    <a:srgbClr val="A9A9A9"/>
                  </a:solidFill>
                  <a:highlight>
                    <a:srgbClr val="FFFFFF"/>
                  </a:highlight>
                  <a:latin typeface="Consolas" panose="020B0609020204030204" pitchFamily="49" charset="0"/>
                </a:rPr>
                <a:t>=</a:t>
              </a:r>
              <a:r>
                <a:rPr lang="fr-FR" sz="1600" dirty="0">
                  <a:solidFill>
                    <a:srgbClr val="000000"/>
                  </a:solidFill>
                  <a:highlight>
                    <a:srgbClr val="FFFFFF"/>
                  </a:highlight>
                  <a:latin typeface="Consolas" panose="020B0609020204030204" pitchFamily="49" charset="0"/>
                </a:rPr>
                <a:t> </a:t>
              </a:r>
              <a:r>
                <a:rPr lang="fr-FR" sz="1600" dirty="0">
                  <a:solidFill>
                    <a:srgbClr val="0000FF"/>
                  </a:solidFill>
                  <a:highlight>
                    <a:srgbClr val="FFFFFF"/>
                  </a:highlight>
                  <a:latin typeface="Consolas" panose="020B0609020204030204" pitchFamily="49" charset="0"/>
                </a:rPr>
                <a:t>New-</a:t>
              </a:r>
              <a:r>
                <a:rPr lang="fr-FR" sz="1600" dirty="0" err="1">
                  <a:solidFill>
                    <a:srgbClr val="0000FF"/>
                  </a:solidFill>
                  <a:highlight>
                    <a:srgbClr val="FFFFFF"/>
                  </a:highlight>
                  <a:latin typeface="Consolas" panose="020B0609020204030204" pitchFamily="49" charset="0"/>
                </a:rPr>
                <a:t>CsOnlineSession</a:t>
              </a:r>
              <a:r>
                <a:rPr lang="fr-FR" sz="1600" dirty="0">
                  <a:solidFill>
                    <a:srgbClr val="000000"/>
                  </a:solidFill>
                  <a:highlight>
                    <a:srgbClr val="FFFFFF"/>
                  </a:highlight>
                  <a:latin typeface="Consolas" panose="020B0609020204030204" pitchFamily="49" charset="0"/>
                </a:rPr>
                <a:t> </a:t>
              </a:r>
              <a:r>
                <a:rPr lang="fr-FR" sz="1600" dirty="0">
                  <a:solidFill>
                    <a:srgbClr val="000080"/>
                  </a:solidFill>
                  <a:highlight>
                    <a:srgbClr val="FFFFFF"/>
                  </a:highlight>
                  <a:latin typeface="Consolas" panose="020B0609020204030204" pitchFamily="49" charset="0"/>
                </a:rPr>
                <a:t>-</a:t>
              </a:r>
              <a:r>
                <a:rPr lang="fr-FR" sz="1600" dirty="0" err="1">
                  <a:solidFill>
                    <a:srgbClr val="000080"/>
                  </a:solidFill>
                  <a:highlight>
                    <a:srgbClr val="FFFFFF"/>
                  </a:highlight>
                  <a:latin typeface="Consolas" panose="020B0609020204030204" pitchFamily="49" charset="0"/>
                </a:rPr>
                <a:t>Credential</a:t>
              </a:r>
              <a:r>
                <a:rPr lang="fr-FR" sz="1600" dirty="0">
                  <a:solidFill>
                    <a:srgbClr val="000000"/>
                  </a:solidFill>
                  <a:highlight>
                    <a:srgbClr val="FFFFFF"/>
                  </a:highlight>
                  <a:latin typeface="Consolas" panose="020B0609020204030204" pitchFamily="49" charset="0"/>
                </a:rPr>
                <a:t> </a:t>
              </a:r>
              <a:r>
                <a:rPr lang="fr-FR" sz="1600" dirty="0">
                  <a:solidFill>
                    <a:srgbClr val="FF4500"/>
                  </a:solidFill>
                  <a:highlight>
                    <a:srgbClr val="FFFFFF"/>
                  </a:highlight>
                  <a:latin typeface="Consolas" panose="020B0609020204030204" pitchFamily="49" charset="0"/>
                </a:rPr>
                <a:t>$c</a:t>
              </a:r>
              <a:endParaRPr lang="fr-FR" sz="1600" dirty="0">
                <a:solidFill>
                  <a:srgbClr val="000000"/>
                </a:solidFill>
                <a:highlight>
                  <a:srgbClr val="FFFFFF"/>
                </a:highlight>
                <a:latin typeface="Consolas" panose="020B0609020204030204" pitchFamily="49" charset="0"/>
              </a:endParaRPr>
            </a:p>
            <a:p>
              <a:r>
                <a:rPr lang="fr-FR" sz="1600" dirty="0">
                  <a:solidFill>
                    <a:srgbClr val="0000FF"/>
                  </a:solidFill>
                  <a:highlight>
                    <a:srgbClr val="FFFFFF"/>
                  </a:highlight>
                  <a:latin typeface="Consolas" panose="020B0609020204030204" pitchFamily="49" charset="0"/>
                </a:rPr>
                <a:t>Import-</a:t>
              </a:r>
              <a:r>
                <a:rPr lang="fr-FR" sz="1600" dirty="0" err="1">
                  <a:solidFill>
                    <a:srgbClr val="0000FF"/>
                  </a:solidFill>
                  <a:highlight>
                    <a:srgbClr val="FFFFFF"/>
                  </a:highlight>
                  <a:latin typeface="Consolas" panose="020B0609020204030204" pitchFamily="49" charset="0"/>
                </a:rPr>
                <a:t>PSSession</a:t>
              </a:r>
              <a:r>
                <a:rPr lang="fr-FR" sz="1600" dirty="0">
                  <a:solidFill>
                    <a:srgbClr val="000000"/>
                  </a:solidFill>
                  <a:highlight>
                    <a:srgbClr val="FFFFFF"/>
                  </a:highlight>
                  <a:latin typeface="Consolas" panose="020B0609020204030204" pitchFamily="49" charset="0"/>
                </a:rPr>
                <a:t> </a:t>
              </a:r>
              <a:r>
                <a:rPr lang="fr-FR" sz="1600" dirty="0">
                  <a:solidFill>
                    <a:srgbClr val="FF4500"/>
                  </a:solidFill>
                  <a:highlight>
                    <a:srgbClr val="FFFFFF"/>
                  </a:highlight>
                  <a:latin typeface="Consolas" panose="020B0609020204030204" pitchFamily="49" charset="0"/>
                </a:rPr>
                <a:t>$</a:t>
              </a:r>
              <a:r>
                <a:rPr lang="fr-FR" sz="1600" dirty="0" err="1">
                  <a:solidFill>
                    <a:srgbClr val="FF4500"/>
                  </a:solidFill>
                  <a:highlight>
                    <a:srgbClr val="FFFFFF"/>
                  </a:highlight>
                  <a:latin typeface="Consolas" panose="020B0609020204030204" pitchFamily="49" charset="0"/>
                </a:rPr>
                <a:t>skypeSession</a:t>
              </a:r>
              <a:r>
                <a:rPr lang="fr-FR" sz="1600" dirty="0">
                  <a:solidFill>
                    <a:srgbClr val="000000"/>
                  </a:solidFill>
                  <a:highlight>
                    <a:srgbClr val="FFFFFF"/>
                  </a:highlight>
                  <a:latin typeface="Consolas" panose="020B0609020204030204" pitchFamily="49" charset="0"/>
                </a:rPr>
                <a:t> </a:t>
              </a:r>
              <a:r>
                <a:rPr lang="fr-FR" sz="1600" dirty="0">
                  <a:solidFill>
                    <a:srgbClr val="000080"/>
                  </a:solidFill>
                  <a:highlight>
                    <a:srgbClr val="FFFFFF"/>
                  </a:highlight>
                  <a:latin typeface="Consolas" panose="020B0609020204030204" pitchFamily="49" charset="0"/>
                </a:rPr>
                <a:t>–</a:t>
              </a:r>
              <a:r>
                <a:rPr lang="fr-FR" sz="1600" dirty="0" err="1">
                  <a:solidFill>
                    <a:srgbClr val="000080"/>
                  </a:solidFill>
                  <a:highlight>
                    <a:srgbClr val="FFFFFF"/>
                  </a:highlight>
                  <a:latin typeface="Consolas" panose="020B0609020204030204" pitchFamily="49" charset="0"/>
                </a:rPr>
                <a:t>AllowClobber</a:t>
              </a:r>
              <a:endParaRPr lang="fr-FR" sz="1600" dirty="0"/>
            </a:p>
          </p:txBody>
        </p:sp>
        <p:pic>
          <p:nvPicPr>
            <p:cNvPr id="23" name="Image 22"/>
            <p:cNvPicPr>
              <a:picLocks noChangeAspect="1"/>
            </p:cNvPicPr>
            <p:nvPr/>
          </p:nvPicPr>
          <p:blipFill rotWithShape="1">
            <a:blip r:embed="rId5" cstate="print">
              <a:extLst>
                <a:ext uri="{28A0092B-C50C-407E-A947-70E740481C1C}">
                  <a14:useLocalDpi xmlns:a14="http://schemas.microsoft.com/office/drawing/2010/main" val="0"/>
                </a:ext>
              </a:extLst>
            </a:blip>
            <a:srcRect l="4548" t="18468" r="80064" b="16115"/>
            <a:stretch/>
          </p:blipFill>
          <p:spPr>
            <a:xfrm>
              <a:off x="5807006" y="1818719"/>
              <a:ext cx="526774" cy="576121"/>
            </a:xfrm>
            <a:prstGeom prst="rect">
              <a:avLst/>
            </a:prstGeom>
          </p:spPr>
        </p:pic>
      </p:grpSp>
      <p:cxnSp>
        <p:nvCxnSpPr>
          <p:cNvPr id="17" name="Connecteur droit avec flèche 16"/>
          <p:cNvCxnSpPr/>
          <p:nvPr/>
        </p:nvCxnSpPr>
        <p:spPr>
          <a:xfrm>
            <a:off x="6207635" y="3902156"/>
            <a:ext cx="788360" cy="902464"/>
          </a:xfrm>
          <a:prstGeom prst="straightConnector1">
            <a:avLst/>
          </a:prstGeom>
          <a:ln w="76200">
            <a:tailEnd type="triangle"/>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31875304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BE" dirty="0" err="1"/>
              <a:t>Demo</a:t>
            </a:r>
            <a:r>
              <a:rPr lang="fr-BE" dirty="0"/>
              <a:t> 1a</a:t>
            </a:r>
          </a:p>
        </p:txBody>
      </p:sp>
      <p:sp>
        <p:nvSpPr>
          <p:cNvPr id="5" name="Espace réservé du texte 4"/>
          <p:cNvSpPr>
            <a:spLocks noGrp="1"/>
          </p:cNvSpPr>
          <p:nvPr>
            <p:ph type="body" sz="quarter" idx="12"/>
          </p:nvPr>
        </p:nvSpPr>
        <p:spPr>
          <a:xfrm>
            <a:off x="409045" y="4280424"/>
            <a:ext cx="11149013" cy="498598"/>
          </a:xfrm>
        </p:spPr>
        <p:txBody>
          <a:bodyPr/>
          <a:lstStyle/>
          <a:p>
            <a:r>
              <a:rPr lang="en-US" dirty="0"/>
              <a:t>Connect to Office 365 with PowerShell</a:t>
            </a:r>
          </a:p>
          <a:p>
            <a:endParaRPr lang="en-US" dirty="0"/>
          </a:p>
          <a:p>
            <a:endParaRPr lang="fr-BE" dirty="0"/>
          </a:p>
        </p:txBody>
      </p:sp>
    </p:spTree>
    <p:extLst>
      <p:ext uri="{BB962C8B-B14F-4D97-AF65-F5344CB8AC3E}">
        <p14:creationId xmlns:p14="http://schemas.microsoft.com/office/powerpoint/2010/main" val="232675101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texte 5"/>
          <p:cNvSpPr>
            <a:spLocks noGrp="1"/>
          </p:cNvSpPr>
          <p:nvPr>
            <p:ph type="body" idx="1"/>
          </p:nvPr>
        </p:nvSpPr>
        <p:spPr>
          <a:xfrm>
            <a:off x="520699" y="1447801"/>
            <a:ext cx="5433533" cy="553998"/>
          </a:xfrm>
        </p:spPr>
        <p:txBody>
          <a:bodyPr/>
          <a:lstStyle/>
          <a:p>
            <a:r>
              <a:rPr lang="fr-FR" dirty="0"/>
              <a:t>PowerShell cmdlets</a:t>
            </a:r>
          </a:p>
        </p:txBody>
      </p:sp>
      <p:sp>
        <p:nvSpPr>
          <p:cNvPr id="7" name="Espace réservé du contenu 6"/>
          <p:cNvSpPr>
            <a:spLocks noGrp="1"/>
          </p:cNvSpPr>
          <p:nvPr>
            <p:ph sz="quarter" idx="13"/>
          </p:nvPr>
        </p:nvSpPr>
        <p:spPr>
          <a:xfrm>
            <a:off x="520700" y="2734985"/>
            <a:ext cx="4808538" cy="1791260"/>
          </a:xfrm>
        </p:spPr>
        <p:txBody>
          <a:bodyPr/>
          <a:lstStyle/>
          <a:p>
            <a:pPr algn="ctr"/>
            <a:r>
              <a:rPr lang="en-US" dirty="0"/>
              <a:t>Number of PowerShell cmdlets :</a:t>
            </a:r>
          </a:p>
          <a:p>
            <a:pPr algn="ctr"/>
            <a:r>
              <a:rPr lang="en-US" dirty="0"/>
              <a:t>On-premises compared to Online </a:t>
            </a:r>
          </a:p>
          <a:p>
            <a:pPr algn="ctr"/>
            <a:endParaRPr lang="en-US" dirty="0"/>
          </a:p>
          <a:p>
            <a:pPr algn="ctr"/>
            <a:r>
              <a:rPr lang="en-US" dirty="0"/>
              <a:t>905 vs 32	</a:t>
            </a:r>
          </a:p>
        </p:txBody>
      </p:sp>
      <p:graphicFrame>
        <p:nvGraphicFramePr>
          <p:cNvPr id="17" name="Graphique 16"/>
          <p:cNvGraphicFramePr/>
          <p:nvPr>
            <p:extLst>
              <p:ext uri="{D42A27DB-BD31-4B8C-83A1-F6EECF244321}">
                <p14:modId xmlns:p14="http://schemas.microsoft.com/office/powerpoint/2010/main" val="1330876751"/>
              </p:ext>
            </p:extLst>
          </p:nvPr>
        </p:nvGraphicFramePr>
        <p:xfrm>
          <a:off x="5329238" y="1275401"/>
          <a:ext cx="6329363" cy="4710427"/>
        </p:xfrm>
        <a:graphic>
          <a:graphicData uri="http://schemas.openxmlformats.org/drawingml/2006/chart">
            <c:chart xmlns:c="http://schemas.openxmlformats.org/drawingml/2006/chart" xmlns:r="http://schemas.openxmlformats.org/officeDocument/2006/relationships" r:id="rId2"/>
          </a:graphicData>
        </a:graphic>
      </p:graphicFrame>
      <p:sp>
        <p:nvSpPr>
          <p:cNvPr id="18" name="Rectangle 17"/>
          <p:cNvSpPr/>
          <p:nvPr/>
        </p:nvSpPr>
        <p:spPr>
          <a:xfrm>
            <a:off x="520699" y="6065120"/>
            <a:ext cx="6144631" cy="369332"/>
          </a:xfrm>
          <a:prstGeom prst="rect">
            <a:avLst/>
          </a:prstGeom>
        </p:spPr>
        <p:txBody>
          <a:bodyPr wrap="none">
            <a:spAutoFit/>
          </a:bodyPr>
          <a:lstStyle/>
          <a:p>
            <a:r>
              <a:rPr lang="fr-FR" dirty="0"/>
              <a:t>https://technet.microsoft.com/en-us/library/fp161388.aspx</a:t>
            </a:r>
          </a:p>
        </p:txBody>
      </p:sp>
    </p:spTree>
    <p:extLst>
      <p:ext uri="{BB962C8B-B14F-4D97-AF65-F5344CB8AC3E}">
        <p14:creationId xmlns:p14="http://schemas.microsoft.com/office/powerpoint/2010/main" val="140452623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1093939" y="4247416"/>
            <a:ext cx="10000944" cy="2029341"/>
          </a:xfrm>
          <a:prstGeom prst="rect">
            <a:avLst/>
          </a:prstGeom>
          <a:ln>
            <a:noFill/>
          </a:ln>
          <a:effectLst>
            <a:outerShdw blurRad="292100" dist="139700" dir="2700000" algn="tl" rotWithShape="0">
              <a:srgbClr val="333333">
                <a:alpha val="65000"/>
              </a:srgbClr>
            </a:outerShdw>
          </a:effectLst>
        </p:spPr>
      </p:pic>
      <p:sp>
        <p:nvSpPr>
          <p:cNvPr id="2" name="Title 1"/>
          <p:cNvSpPr>
            <a:spLocks noGrp="1"/>
          </p:cNvSpPr>
          <p:nvPr>
            <p:ph type="title"/>
          </p:nvPr>
        </p:nvSpPr>
        <p:spPr>
          <a:prstGeom prst="rect">
            <a:avLst/>
          </a:prstGeom>
        </p:spPr>
        <p:txBody>
          <a:bodyPr/>
          <a:lstStyle/>
          <a:p>
            <a:r>
              <a:rPr lang="en-US" sz="4799" dirty="0"/>
              <a:t>SharePoint Online vs. On Premises Cmdlets</a:t>
            </a:r>
            <a:endParaRPr lang="en-GB" sz="4799" dirty="0"/>
          </a:p>
        </p:txBody>
      </p:sp>
      <p:sp>
        <p:nvSpPr>
          <p:cNvPr id="3" name="Content Placeholder 2"/>
          <p:cNvSpPr>
            <a:spLocks noGrp="1"/>
          </p:cNvSpPr>
          <p:nvPr>
            <p:ph type="body" sz="quarter" idx="10"/>
          </p:nvPr>
        </p:nvSpPr>
        <p:spPr>
          <a:xfrm>
            <a:off x="519112" y="1447799"/>
            <a:ext cx="11149013" cy="5587812"/>
          </a:xfrm>
          <a:prstGeom prst="rect">
            <a:avLst/>
          </a:prstGeom>
        </p:spPr>
        <p:txBody>
          <a:bodyPr/>
          <a:lstStyle/>
          <a:p>
            <a:r>
              <a:rPr lang="en-US" altLang="en-US" sz="3199" dirty="0"/>
              <a:t>“I will only need to make minor changes to my scripts” </a:t>
            </a:r>
            <a:endParaRPr lang="en-US" altLang="en-US" sz="3199" b="1" i="1" dirty="0"/>
          </a:p>
          <a:p>
            <a:pPr lvl="1"/>
            <a:r>
              <a:rPr lang="en-US" altLang="en-US" sz="2666" b="1" dirty="0">
                <a:solidFill>
                  <a:srgbClr val="FF0000"/>
                </a:solidFill>
              </a:rPr>
              <a:t>Wrong!!!</a:t>
            </a:r>
            <a:r>
              <a:rPr lang="en-US" altLang="en-US" sz="2666" dirty="0"/>
              <a:t> – Cmdlets aren’t functionally equivalent</a:t>
            </a:r>
          </a:p>
          <a:p>
            <a:pPr lvl="1"/>
            <a:r>
              <a:rPr lang="en-US" altLang="en-US" sz="2666" dirty="0"/>
              <a:t>Have different Methods and Properties</a:t>
            </a:r>
          </a:p>
          <a:p>
            <a:pPr lvl="1"/>
            <a:r>
              <a:rPr lang="en-US" altLang="en-US" sz="2666" dirty="0"/>
              <a:t>In some cases behave differently</a:t>
            </a:r>
          </a:p>
          <a:p>
            <a:pPr marL="0" indent="0">
              <a:buNone/>
            </a:pPr>
            <a:endParaRPr lang="en-US" altLang="en-US" sz="3199" dirty="0">
              <a:sym typeface="Wingdings" panose="05000000000000000000" pitchFamily="2" charset="2"/>
            </a:endParaRPr>
          </a:p>
          <a:p>
            <a:endParaRPr lang="en-GB" altLang="en-US" sz="3199" dirty="0"/>
          </a:p>
          <a:p>
            <a:endParaRPr lang="en-GB" altLang="en-US" sz="3199" dirty="0"/>
          </a:p>
          <a:p>
            <a:endParaRPr lang="en-GB" altLang="en-US" sz="3199" dirty="0"/>
          </a:p>
          <a:p>
            <a:endParaRPr lang="en-GB" altLang="en-US" sz="3199" dirty="0"/>
          </a:p>
          <a:p>
            <a:endParaRPr lang="en-GB" altLang="en-US" sz="3199" dirty="0"/>
          </a:p>
          <a:p>
            <a:pPr marL="0" indent="0">
              <a:buNone/>
            </a:pPr>
            <a:endParaRPr lang="en-GB" altLang="en-US" sz="3199" dirty="0"/>
          </a:p>
        </p:txBody>
      </p:sp>
      <p:pic>
        <p:nvPicPr>
          <p:cNvPr id="9" name="Picture 8"/>
          <p:cNvPicPr>
            <a:picLocks noChangeAspect="1"/>
          </p:cNvPicPr>
          <p:nvPr/>
        </p:nvPicPr>
        <p:blipFill>
          <a:blip r:embed="rId3"/>
          <a:stretch>
            <a:fillRect/>
          </a:stretch>
        </p:blipFill>
        <p:spPr>
          <a:xfrm>
            <a:off x="975436" y="4398712"/>
            <a:ext cx="10237953" cy="1726750"/>
          </a:xfrm>
          <a:prstGeom prst="rect">
            <a:avLst/>
          </a:prstGeom>
        </p:spPr>
      </p:pic>
    </p:spTree>
    <p:extLst>
      <p:ext uri="{BB962C8B-B14F-4D97-AF65-F5344CB8AC3E}">
        <p14:creationId xmlns:p14="http://schemas.microsoft.com/office/powerpoint/2010/main" val="192382047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err="1">
                <a:solidFill>
                  <a:srgbClr val="3687E0"/>
                </a:solidFill>
              </a:rPr>
              <a:t>Hello</a:t>
            </a:r>
            <a:r>
              <a:rPr lang="de-DE" dirty="0">
                <a:solidFill>
                  <a:srgbClr val="3687E0"/>
                </a:solidFill>
              </a:rPr>
              <a:t> </a:t>
            </a:r>
            <a:r>
              <a:rPr lang="de-DE" dirty="0" err="1">
                <a:solidFill>
                  <a:srgbClr val="3687E0"/>
                </a:solidFill>
              </a:rPr>
              <a:t>I‘m</a:t>
            </a:r>
            <a:r>
              <a:rPr lang="de-DE" dirty="0">
                <a:solidFill>
                  <a:srgbClr val="3687E0"/>
                </a:solidFill>
              </a:rPr>
              <a:t> Gilles</a:t>
            </a:r>
          </a:p>
        </p:txBody>
      </p:sp>
      <p:sp>
        <p:nvSpPr>
          <p:cNvPr id="23" name="Rectangle 22"/>
          <p:cNvSpPr/>
          <p:nvPr/>
        </p:nvSpPr>
        <p:spPr>
          <a:xfrm>
            <a:off x="4996530" y="1332174"/>
            <a:ext cx="2160000" cy="2160000"/>
          </a:xfrm>
          <a:prstGeom prst="rect">
            <a:avLst/>
          </a:prstGeom>
          <a:solidFill>
            <a:srgbClr val="EB3C00"/>
          </a:solidFill>
          <a:ln>
            <a:solidFill>
              <a:srgbClr val="0C53A0"/>
            </a:solidFill>
          </a:ln>
          <a:effectLst/>
        </p:spPr>
        <p:style>
          <a:lnRef idx="1">
            <a:schemeClr val="accent1"/>
          </a:lnRef>
          <a:fillRef idx="3">
            <a:schemeClr val="accent1"/>
          </a:fillRef>
          <a:effectRef idx="2">
            <a:schemeClr val="accent1"/>
          </a:effectRef>
          <a:fontRef idx="minor">
            <a:schemeClr val="lt1"/>
          </a:fontRef>
        </p:style>
        <p:txBody>
          <a:bodyPr bIns="108000" rtlCol="0" anchor="b"/>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r>
              <a:rPr lang="en-US" sz="1600" dirty="0">
                <a:ln w="0"/>
                <a:solidFill>
                  <a:schemeClr val="bg1"/>
                </a:solidFill>
                <a:latin typeface="+mj-lt"/>
              </a:rPr>
              <a:t>Montpellier, FRANCE</a:t>
            </a:r>
          </a:p>
        </p:txBody>
      </p:sp>
      <p:sp>
        <p:nvSpPr>
          <p:cNvPr id="24" name="Rectangle 23"/>
          <p:cNvSpPr/>
          <p:nvPr/>
        </p:nvSpPr>
        <p:spPr>
          <a:xfrm>
            <a:off x="7378410" y="1332174"/>
            <a:ext cx="2160000" cy="2160000"/>
          </a:xfrm>
          <a:prstGeom prst="rect">
            <a:avLst/>
          </a:prstGeom>
          <a:solidFill>
            <a:srgbClr val="EB3C00"/>
          </a:solidFill>
          <a:ln>
            <a:solidFill>
              <a:srgbClr val="0C53A0"/>
            </a:solidFill>
          </a:ln>
          <a:effectLst/>
        </p:spPr>
        <p:style>
          <a:lnRef idx="1">
            <a:schemeClr val="accent1"/>
          </a:lnRef>
          <a:fillRef idx="3">
            <a:schemeClr val="accent1"/>
          </a:fillRef>
          <a:effectRef idx="2">
            <a:schemeClr val="accent1"/>
          </a:effectRef>
          <a:fontRef idx="minor">
            <a:schemeClr val="lt1"/>
          </a:fontRef>
        </p:style>
        <p:txBody>
          <a:bodyPr bIns="108000" rtlCol="0" anchor="b"/>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r>
              <a:rPr lang="en-US" sz="1600" dirty="0">
                <a:ln w="0"/>
                <a:solidFill>
                  <a:schemeClr val="bg1"/>
                </a:solidFill>
                <a:latin typeface="+mj-lt"/>
              </a:rPr>
              <a:t>smartview.fr</a:t>
            </a:r>
          </a:p>
        </p:txBody>
      </p:sp>
      <p:sp>
        <p:nvSpPr>
          <p:cNvPr id="25" name="Rectangle 24"/>
          <p:cNvSpPr/>
          <p:nvPr/>
        </p:nvSpPr>
        <p:spPr>
          <a:xfrm>
            <a:off x="9760290" y="1332174"/>
            <a:ext cx="2160000" cy="2160000"/>
          </a:xfrm>
          <a:prstGeom prst="rect">
            <a:avLst/>
          </a:prstGeom>
          <a:solidFill>
            <a:srgbClr val="EB3C00"/>
          </a:solidFill>
          <a:ln>
            <a:solidFill>
              <a:srgbClr val="0C53A0"/>
            </a:solidFill>
          </a:ln>
          <a:effectLst/>
        </p:spPr>
        <p:style>
          <a:lnRef idx="1">
            <a:schemeClr val="accent1"/>
          </a:lnRef>
          <a:fillRef idx="3">
            <a:schemeClr val="accent1"/>
          </a:fillRef>
          <a:effectRef idx="2">
            <a:schemeClr val="accent1"/>
          </a:effectRef>
          <a:fontRef idx="minor">
            <a:schemeClr val="lt1"/>
          </a:fontRef>
        </p:style>
        <p:txBody>
          <a:bodyPr bIns="108000" rtlCol="0" anchor="b"/>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r>
              <a:rPr lang="en-US" sz="1600" dirty="0">
                <a:ln w="0"/>
                <a:solidFill>
                  <a:schemeClr val="bg1"/>
                </a:solidFill>
                <a:latin typeface="+mj-lt"/>
              </a:rPr>
              <a:t>Office365 MVP</a:t>
            </a:r>
          </a:p>
        </p:txBody>
      </p:sp>
      <p:pic>
        <p:nvPicPr>
          <p:cNvPr id="26" name="Picture 25"/>
          <p:cNvPicPr>
            <a:picLocks noChangeAspect="1"/>
          </p:cNvPicPr>
          <p:nvPr/>
        </p:nvPicPr>
        <p:blipFill rotWithShape="1">
          <a:blip r:embed="rId3">
            <a:biLevel thresh="25000"/>
          </a:blip>
          <a:srcRect r="80557"/>
          <a:stretch/>
        </p:blipFill>
        <p:spPr>
          <a:xfrm>
            <a:off x="10319219" y="1565939"/>
            <a:ext cx="1046291" cy="1183816"/>
          </a:xfrm>
          <a:prstGeom prst="rect">
            <a:avLst/>
          </a:prstGeom>
        </p:spPr>
      </p:pic>
      <p:sp>
        <p:nvSpPr>
          <p:cNvPr id="27" name="Rectangle 26"/>
          <p:cNvSpPr/>
          <p:nvPr/>
        </p:nvSpPr>
        <p:spPr>
          <a:xfrm>
            <a:off x="4996530" y="3672174"/>
            <a:ext cx="2160000" cy="2160000"/>
          </a:xfrm>
          <a:prstGeom prst="rect">
            <a:avLst/>
          </a:prstGeom>
          <a:solidFill>
            <a:srgbClr val="EB3C00"/>
          </a:solidFill>
          <a:ln>
            <a:solidFill>
              <a:srgbClr val="0C53A0"/>
            </a:solidFill>
          </a:ln>
          <a:effectLst/>
        </p:spPr>
        <p:style>
          <a:lnRef idx="1">
            <a:schemeClr val="accent1"/>
          </a:lnRef>
          <a:fillRef idx="3">
            <a:schemeClr val="accent1"/>
          </a:fillRef>
          <a:effectRef idx="2">
            <a:schemeClr val="accent1"/>
          </a:effectRef>
          <a:fontRef idx="minor">
            <a:schemeClr val="lt1"/>
          </a:fontRef>
        </p:style>
        <p:txBody>
          <a:bodyPr bIns="108000" rtlCol="0" anchor="b"/>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r>
              <a:rPr lang="nl-BE" sz="1600" dirty="0">
                <a:ln w="0"/>
                <a:solidFill>
                  <a:schemeClr val="bg1"/>
                </a:solidFill>
                <a:latin typeface="+mj-lt"/>
              </a:rPr>
              <a:t>Community Member</a:t>
            </a:r>
            <a:endParaRPr lang="en-US" sz="1600" dirty="0">
              <a:ln w="0"/>
              <a:solidFill>
                <a:schemeClr val="bg1"/>
              </a:solidFill>
              <a:latin typeface="+mj-lt"/>
            </a:endParaRPr>
          </a:p>
        </p:txBody>
      </p:sp>
      <p:sp>
        <p:nvSpPr>
          <p:cNvPr id="28" name="Rectangle 27"/>
          <p:cNvSpPr/>
          <p:nvPr/>
        </p:nvSpPr>
        <p:spPr>
          <a:xfrm>
            <a:off x="7378410" y="3672174"/>
            <a:ext cx="2160000" cy="2160000"/>
          </a:xfrm>
          <a:prstGeom prst="rect">
            <a:avLst/>
          </a:prstGeom>
          <a:solidFill>
            <a:srgbClr val="EB3C00"/>
          </a:solidFill>
          <a:ln>
            <a:solidFill>
              <a:srgbClr val="0C53A0"/>
            </a:solidFill>
          </a:ln>
          <a:effectLst/>
        </p:spPr>
        <p:style>
          <a:lnRef idx="1">
            <a:schemeClr val="accent1"/>
          </a:lnRef>
          <a:fillRef idx="3">
            <a:schemeClr val="accent1"/>
          </a:fillRef>
          <a:effectRef idx="2">
            <a:schemeClr val="accent1"/>
          </a:effectRef>
          <a:fontRef idx="minor">
            <a:schemeClr val="lt1"/>
          </a:fontRef>
        </p:style>
        <p:txBody>
          <a:bodyPr bIns="108000" rtlCol="0" anchor="b"/>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r>
              <a:rPr lang="en-US" sz="1300" dirty="0">
                <a:ln w="0"/>
                <a:solidFill>
                  <a:schemeClr val="bg1"/>
                </a:solidFill>
                <a:latin typeface="+mj-lt"/>
              </a:rPr>
              <a:t>gilles.pommier@smartview.fr</a:t>
            </a:r>
          </a:p>
        </p:txBody>
      </p:sp>
      <p:sp>
        <p:nvSpPr>
          <p:cNvPr id="29" name="Rectangle 28"/>
          <p:cNvSpPr/>
          <p:nvPr/>
        </p:nvSpPr>
        <p:spPr>
          <a:xfrm>
            <a:off x="9760290" y="3672174"/>
            <a:ext cx="2160000" cy="2160000"/>
          </a:xfrm>
          <a:prstGeom prst="rect">
            <a:avLst/>
          </a:prstGeom>
          <a:solidFill>
            <a:srgbClr val="EB3C00"/>
          </a:solidFill>
          <a:ln>
            <a:solidFill>
              <a:srgbClr val="0C53A0"/>
            </a:solidFill>
          </a:ln>
          <a:effectLst/>
        </p:spPr>
        <p:style>
          <a:lnRef idx="1">
            <a:schemeClr val="accent1"/>
          </a:lnRef>
          <a:fillRef idx="3">
            <a:schemeClr val="accent1"/>
          </a:fillRef>
          <a:effectRef idx="2">
            <a:schemeClr val="accent1"/>
          </a:effectRef>
          <a:fontRef idx="minor">
            <a:schemeClr val="lt1"/>
          </a:fontRef>
        </p:style>
        <p:txBody>
          <a:bodyPr bIns="108000" rtlCol="0" anchor="b"/>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r>
              <a:rPr lang="nl-BE" sz="1500" dirty="0">
                <a:ln w="0"/>
                <a:solidFill>
                  <a:schemeClr val="bg1"/>
                </a:solidFill>
                <a:latin typeface="+mj-lt"/>
              </a:rPr>
              <a:t>http://www.smartview.fr</a:t>
            </a:r>
            <a:endParaRPr lang="en-US" sz="1500" dirty="0">
              <a:ln w="0"/>
              <a:solidFill>
                <a:schemeClr val="bg1"/>
              </a:solidFill>
              <a:latin typeface="+mj-lt"/>
            </a:endParaRPr>
          </a:p>
        </p:txBody>
      </p:sp>
      <p:pic>
        <p:nvPicPr>
          <p:cNvPr id="31" name="Picture 30" descr="PimpTheCloud.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44940" y="3587923"/>
            <a:ext cx="1790700" cy="1790700"/>
          </a:xfrm>
          <a:prstGeom prst="rect">
            <a:avLst/>
          </a:prstGeom>
        </p:spPr>
      </p:pic>
      <p:pic>
        <p:nvPicPr>
          <p:cNvPr id="32" name="Picture 31"/>
          <p:cNvPicPr>
            <a:picLocks noChangeAspect="1"/>
          </p:cNvPicPr>
          <p:nvPr/>
        </p:nvPicPr>
        <p:blipFill>
          <a:blip r:embed="rId5">
            <a:biLevel thresh="25000"/>
            <a:extLst>
              <a:ext uri="{28A0092B-C50C-407E-A947-70E740481C1C}">
                <a14:useLocalDpi xmlns:a14="http://schemas.microsoft.com/office/drawing/2010/main" val="0"/>
              </a:ext>
            </a:extLst>
          </a:blip>
          <a:stretch>
            <a:fillRect/>
          </a:stretch>
        </p:blipFill>
        <p:spPr>
          <a:xfrm>
            <a:off x="5203954" y="4125453"/>
            <a:ext cx="1745152" cy="969108"/>
          </a:xfrm>
          <a:prstGeom prst="rect">
            <a:avLst/>
          </a:prstGeom>
        </p:spPr>
      </p:pic>
      <p:pic>
        <p:nvPicPr>
          <p:cNvPr id="34" name="Picture 3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0046" y="1332174"/>
            <a:ext cx="4500000" cy="4500000"/>
          </a:xfrm>
          <a:prstGeom prst="rect">
            <a:avLst/>
          </a:prstGeom>
        </p:spPr>
      </p:pic>
      <p:pic>
        <p:nvPicPr>
          <p:cNvPr id="35" name="Picture 34"/>
          <p:cNvPicPr>
            <a:picLocks noChangeAspect="1"/>
          </p:cNvPicPr>
          <p:nvPr/>
        </p:nvPicPr>
        <p:blipFill>
          <a:blip r:embed="rId7">
            <a:lum bright="70000" contrast="-70000"/>
            <a:extLst>
              <a:ext uri="{28A0092B-C50C-407E-A947-70E740481C1C}">
                <a14:useLocalDpi xmlns:a14="http://schemas.microsoft.com/office/drawing/2010/main" val="0"/>
              </a:ext>
            </a:extLst>
          </a:blip>
          <a:stretch>
            <a:fillRect/>
          </a:stretch>
        </p:blipFill>
        <p:spPr>
          <a:xfrm>
            <a:off x="5240306" y="1469440"/>
            <a:ext cx="1650693" cy="1650693"/>
          </a:xfrm>
          <a:prstGeom prst="rect">
            <a:avLst/>
          </a:prstGeom>
        </p:spPr>
      </p:pic>
      <p:pic>
        <p:nvPicPr>
          <p:cNvPr id="36" name="Picture 3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482699" y="1781038"/>
            <a:ext cx="1988700" cy="1027495"/>
          </a:xfrm>
          <a:prstGeom prst="rect">
            <a:avLst/>
          </a:prstGeom>
          <a:ln>
            <a:noFill/>
          </a:ln>
          <a:effectLst>
            <a:outerShdw blurRad="292100" dist="139700" dir="2700000" algn="tl" rotWithShape="0">
              <a:srgbClr val="333333">
                <a:alpha val="65000"/>
              </a:srgbClr>
            </a:outerShdw>
          </a:effectLst>
        </p:spPr>
      </p:pic>
      <p:pic>
        <p:nvPicPr>
          <p:cNvPr id="1030" name="Picture 6" descr="Afficher l'image d'origin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716876" y="4163161"/>
            <a:ext cx="1483067" cy="10381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8106942"/>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sz="4799" dirty="0"/>
              <a:t>SharePoint Online vs. On Premises Cmdlets</a:t>
            </a:r>
            <a:endParaRPr lang="en-GB" sz="4799" dirty="0"/>
          </a:p>
        </p:txBody>
      </p:sp>
      <p:sp>
        <p:nvSpPr>
          <p:cNvPr id="3" name="Content Placeholder 2"/>
          <p:cNvSpPr>
            <a:spLocks noGrp="1"/>
          </p:cNvSpPr>
          <p:nvPr>
            <p:ph type="body" sz="quarter" idx="10"/>
          </p:nvPr>
        </p:nvSpPr>
        <p:spPr>
          <a:xfrm>
            <a:off x="519112" y="1447799"/>
            <a:ext cx="11149013" cy="3977884"/>
          </a:xfrm>
          <a:prstGeom prst="rect">
            <a:avLst/>
          </a:prstGeom>
        </p:spPr>
        <p:txBody>
          <a:bodyPr/>
          <a:lstStyle/>
          <a:p>
            <a:r>
              <a:rPr lang="en-US" altLang="en-US" sz="3199" b="1" dirty="0"/>
              <a:t>Another example:</a:t>
            </a:r>
          </a:p>
          <a:p>
            <a:pPr lvl="1"/>
            <a:r>
              <a:rPr lang="en-US" altLang="en-US" sz="2666" b="1" dirty="0"/>
              <a:t>Get-</a:t>
            </a:r>
            <a:r>
              <a:rPr lang="en-US" altLang="en-US" sz="2666" b="1" dirty="0" err="1"/>
              <a:t>SPSite</a:t>
            </a:r>
            <a:r>
              <a:rPr lang="en-US" altLang="en-US" sz="2666" b="1" dirty="0"/>
              <a:t> </a:t>
            </a:r>
            <a:r>
              <a:rPr lang="en-US" altLang="en-US" sz="2666" dirty="0"/>
              <a:t>returns all Site Collections</a:t>
            </a:r>
          </a:p>
          <a:p>
            <a:pPr lvl="1"/>
            <a:r>
              <a:rPr lang="en-US" altLang="en-US" sz="2666" b="1" dirty="0"/>
              <a:t>Get-</a:t>
            </a:r>
            <a:r>
              <a:rPr lang="en-US" altLang="en-US" sz="2666" b="1" dirty="0" err="1"/>
              <a:t>SPOSite</a:t>
            </a:r>
            <a:r>
              <a:rPr lang="en-US" altLang="en-US" sz="2666" dirty="0"/>
              <a:t> returns all Site Collections </a:t>
            </a:r>
            <a:r>
              <a:rPr lang="en-US" altLang="en-US" sz="2666" b="1" u="sng" dirty="0"/>
              <a:t>except</a:t>
            </a:r>
            <a:r>
              <a:rPr lang="en-US" altLang="en-US" sz="2666" dirty="0"/>
              <a:t> My Sites</a:t>
            </a:r>
          </a:p>
          <a:p>
            <a:pPr marL="685800" lvl="1" indent="0">
              <a:buNone/>
            </a:pPr>
            <a:endParaRPr lang="en-US" altLang="en-US" sz="2666" dirty="0"/>
          </a:p>
          <a:p>
            <a:r>
              <a:rPr lang="en-US" altLang="en-US" sz="3200" b="1" dirty="0"/>
              <a:t>Get/Set-</a:t>
            </a:r>
            <a:r>
              <a:rPr lang="en-US" altLang="en-US" sz="3200" b="1" dirty="0" err="1"/>
              <a:t>SPOTenant</a:t>
            </a:r>
            <a:r>
              <a:rPr lang="en-US" altLang="en-US" sz="3200" dirty="0"/>
              <a:t> can be used to retrieve and update Tenant level settings</a:t>
            </a:r>
          </a:p>
          <a:p>
            <a:r>
              <a:rPr lang="en-US" altLang="en-US" sz="3200" dirty="0"/>
              <a:t>Sometimes the only option!</a:t>
            </a:r>
          </a:p>
          <a:p>
            <a:endParaRPr lang="en-US" altLang="en-US" sz="3866" dirty="0"/>
          </a:p>
        </p:txBody>
      </p:sp>
      <p:pic>
        <p:nvPicPr>
          <p:cNvPr id="5" name="Picture 3"/>
          <p:cNvPicPr>
            <a:picLocks noChangeAspect="1"/>
          </p:cNvPicPr>
          <p:nvPr/>
        </p:nvPicPr>
        <p:blipFill>
          <a:blip r:embed="rId2"/>
          <a:stretch>
            <a:fillRect/>
          </a:stretch>
        </p:blipFill>
        <p:spPr>
          <a:xfrm>
            <a:off x="7101546" y="3859481"/>
            <a:ext cx="4026575" cy="244151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31104082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BE" dirty="0" err="1"/>
              <a:t>Demo</a:t>
            </a:r>
            <a:r>
              <a:rPr lang="fr-BE" dirty="0"/>
              <a:t> 1b</a:t>
            </a:r>
          </a:p>
        </p:txBody>
      </p:sp>
      <p:sp>
        <p:nvSpPr>
          <p:cNvPr id="5" name="Espace réservé du texte 4"/>
          <p:cNvSpPr>
            <a:spLocks noGrp="1"/>
          </p:cNvSpPr>
          <p:nvPr>
            <p:ph type="body" sz="quarter" idx="12"/>
          </p:nvPr>
        </p:nvSpPr>
        <p:spPr>
          <a:xfrm>
            <a:off x="409045" y="4280424"/>
            <a:ext cx="11149013" cy="498598"/>
          </a:xfrm>
        </p:spPr>
        <p:txBody>
          <a:bodyPr/>
          <a:lstStyle/>
          <a:p>
            <a:r>
              <a:rPr lang="en-US" dirty="0"/>
              <a:t>Some PowerShell Office 365 use cases</a:t>
            </a:r>
          </a:p>
          <a:p>
            <a:r>
              <a:rPr lang="en-US" dirty="0"/>
              <a:t>Exchange Online</a:t>
            </a:r>
          </a:p>
          <a:p>
            <a:r>
              <a:rPr lang="en-US" dirty="0" err="1"/>
              <a:t>PowerBI</a:t>
            </a:r>
            <a:r>
              <a:rPr lang="en-US" dirty="0"/>
              <a:t> (https://github.com/DevScope/powerbi-powershell-modules)</a:t>
            </a:r>
          </a:p>
          <a:p>
            <a:endParaRPr lang="fr-BE" dirty="0"/>
          </a:p>
        </p:txBody>
      </p:sp>
    </p:spTree>
    <p:extLst>
      <p:ext uri="{BB962C8B-B14F-4D97-AF65-F5344CB8AC3E}">
        <p14:creationId xmlns:p14="http://schemas.microsoft.com/office/powerpoint/2010/main" val="294216074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3" name="Espace réservé du texte 2"/>
          <p:cNvSpPr>
            <a:spLocks noGrp="1"/>
          </p:cNvSpPr>
          <p:nvPr>
            <p:ph type="body" sz="quarter" idx="10"/>
          </p:nvPr>
        </p:nvSpPr>
        <p:spPr/>
        <p:txBody>
          <a:bodyPr/>
          <a:lstStyle/>
          <a:p>
            <a:endParaRPr lang="fr-FR"/>
          </a:p>
        </p:txBody>
      </p:sp>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188824" cy="6858000"/>
          </a:xfrm>
          <a:prstGeom prst="rect">
            <a:avLst/>
          </a:prstGeom>
        </p:spPr>
      </p:pic>
      <p:sp>
        <p:nvSpPr>
          <p:cNvPr id="5" name="Titre 4"/>
          <p:cNvSpPr txBox="1">
            <a:spLocks/>
          </p:cNvSpPr>
          <p:nvPr/>
        </p:nvSpPr>
        <p:spPr>
          <a:xfrm>
            <a:off x="519111" y="518796"/>
            <a:ext cx="11149013" cy="1218795"/>
          </a:xfrm>
          <a:prstGeom prst="rect">
            <a:avLst/>
          </a:prstGeom>
        </p:spPr>
        <p:txBody>
          <a:bodyPr/>
          <a:lstStyle>
            <a:lvl1pPr algn="l" defTabSz="914363" rtl="0" eaLnBrk="1" latinLnBrk="0" hangingPunct="1">
              <a:lnSpc>
                <a:spcPct val="90000"/>
              </a:lnSpc>
              <a:spcBef>
                <a:spcPct val="0"/>
              </a:spcBef>
              <a:buNone/>
              <a:defRPr lang="en-US" sz="5400" b="0" kern="1200" cap="none" spc="-100" baseline="0" dirty="0" smtClean="0">
                <a:ln w="3175">
                  <a:noFill/>
                </a:ln>
                <a:solidFill>
                  <a:srgbClr val="00539F"/>
                </a:solidFill>
                <a:effectLst/>
                <a:latin typeface="+mj-lt"/>
                <a:ea typeface="+mn-ea"/>
                <a:cs typeface="Arial" charset="0"/>
              </a:defRPr>
            </a:lvl1pPr>
          </a:lstStyle>
          <a:p>
            <a:r>
              <a:rPr lang="fr-BE" dirty="0" err="1">
                <a:solidFill>
                  <a:schemeClr val="bg1"/>
                </a:solidFill>
              </a:rPr>
              <a:t>OfficeDev</a:t>
            </a:r>
            <a:r>
              <a:rPr lang="fr-BE" dirty="0">
                <a:solidFill>
                  <a:schemeClr val="bg1"/>
                </a:solidFill>
              </a:rPr>
              <a:t>/</a:t>
            </a:r>
            <a:r>
              <a:rPr lang="fr-BE" dirty="0" err="1">
                <a:solidFill>
                  <a:schemeClr val="bg1"/>
                </a:solidFill>
              </a:rPr>
              <a:t>PnP</a:t>
            </a:r>
            <a:r>
              <a:rPr lang="fr-BE" dirty="0">
                <a:solidFill>
                  <a:schemeClr val="bg1"/>
                </a:solidFill>
              </a:rPr>
              <a:t>-PowerShell</a:t>
            </a:r>
          </a:p>
        </p:txBody>
      </p:sp>
    </p:spTree>
    <p:extLst>
      <p:ext uri="{BB962C8B-B14F-4D97-AF65-F5344CB8AC3E}">
        <p14:creationId xmlns:p14="http://schemas.microsoft.com/office/powerpoint/2010/main" val="18837887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nl-BE" dirty="0"/>
              <a:t>Click deployments</a:t>
            </a:r>
            <a:endParaRPr lang="en-US" dirty="0"/>
          </a:p>
        </p:txBody>
      </p:sp>
      <p:sp>
        <p:nvSpPr>
          <p:cNvPr id="6" name="Text Placeholder 5"/>
          <p:cNvSpPr>
            <a:spLocks noGrp="1"/>
          </p:cNvSpPr>
          <p:nvPr>
            <p:ph type="body" sz="quarter" idx="10"/>
          </p:nvPr>
        </p:nvSpPr>
        <p:spPr>
          <a:xfrm>
            <a:off x="519112" y="1447799"/>
            <a:ext cx="11149013" cy="2936188"/>
          </a:xfrm>
        </p:spPr>
        <p:txBody>
          <a:bodyPr/>
          <a:lstStyle/>
          <a:p>
            <a:r>
              <a:rPr lang="en-US" dirty="0"/>
              <a:t>Much effort</a:t>
            </a:r>
          </a:p>
          <a:p>
            <a:r>
              <a:rPr lang="en-US" dirty="0"/>
              <a:t>Time consuming </a:t>
            </a:r>
          </a:p>
          <a:p>
            <a:r>
              <a:rPr lang="en-US" dirty="0"/>
              <a:t>An Unexpected Error has occurred </a:t>
            </a:r>
            <a:r>
              <a:rPr lang="en-US" dirty="0">
                <a:sym typeface="Wingdings" panose="05000000000000000000" pitchFamily="2" charset="2"/>
              </a:rPr>
              <a:t></a:t>
            </a:r>
            <a:endParaRPr lang="en-US" dirty="0"/>
          </a:p>
          <a:p>
            <a:r>
              <a:rPr lang="en-US" dirty="0"/>
              <a:t>Difficult to repeat and reproduce</a:t>
            </a:r>
          </a:p>
          <a:p>
            <a:r>
              <a:rPr lang="en-US" dirty="0"/>
              <a:t>Not everything is exposed to the User Interface</a:t>
            </a:r>
          </a:p>
        </p:txBody>
      </p:sp>
    </p:spTree>
    <p:extLst>
      <p:ext uri="{BB962C8B-B14F-4D97-AF65-F5344CB8AC3E}">
        <p14:creationId xmlns:p14="http://schemas.microsoft.com/office/powerpoint/2010/main" val="257728742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1000"/>
                                        <p:tgtEl>
                                          <p:spTgt spid="6">
                                            <p:txEl>
                                              <p:pRg st="0" end="0"/>
                                            </p:txEl>
                                          </p:spTgt>
                                        </p:tgtEl>
                                      </p:cBhvr>
                                    </p:animEffect>
                                    <p:anim calcmode="lin" valueType="num">
                                      <p:cBhvr>
                                        <p:cTn id="8"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6">
                                            <p:txEl>
                                              <p:pRg st="1" end="1"/>
                                            </p:txEl>
                                          </p:spTgt>
                                        </p:tgtEl>
                                        <p:attrNameLst>
                                          <p:attrName>style.visibility</p:attrName>
                                        </p:attrNameLst>
                                      </p:cBhvr>
                                      <p:to>
                                        <p:strVal val="visible"/>
                                      </p:to>
                                    </p:set>
                                    <p:animEffect transition="in" filter="fade">
                                      <p:cBhvr>
                                        <p:cTn id="14" dur="1000"/>
                                        <p:tgtEl>
                                          <p:spTgt spid="6">
                                            <p:txEl>
                                              <p:pRg st="1" end="1"/>
                                            </p:txEl>
                                          </p:spTgt>
                                        </p:tgtEl>
                                      </p:cBhvr>
                                    </p:animEffect>
                                    <p:anim calcmode="lin" valueType="num">
                                      <p:cBhvr>
                                        <p:cTn id="15" dur="1000" fill="hold"/>
                                        <p:tgtEl>
                                          <p:spTgt spid="6">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6">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6">
                                            <p:txEl>
                                              <p:pRg st="2" end="2"/>
                                            </p:txEl>
                                          </p:spTgt>
                                        </p:tgtEl>
                                        <p:attrNameLst>
                                          <p:attrName>style.visibility</p:attrName>
                                        </p:attrNameLst>
                                      </p:cBhvr>
                                      <p:to>
                                        <p:strVal val="visible"/>
                                      </p:to>
                                    </p:set>
                                    <p:animEffect transition="in" filter="fade">
                                      <p:cBhvr>
                                        <p:cTn id="21" dur="1000"/>
                                        <p:tgtEl>
                                          <p:spTgt spid="6">
                                            <p:txEl>
                                              <p:pRg st="2" end="2"/>
                                            </p:txEl>
                                          </p:spTgt>
                                        </p:tgtEl>
                                      </p:cBhvr>
                                    </p:animEffect>
                                    <p:anim calcmode="lin" valueType="num">
                                      <p:cBhvr>
                                        <p:cTn id="22" dur="1000" fill="hold"/>
                                        <p:tgtEl>
                                          <p:spTgt spid="6">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6">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6">
                                            <p:txEl>
                                              <p:pRg st="3" end="3"/>
                                            </p:txEl>
                                          </p:spTgt>
                                        </p:tgtEl>
                                        <p:attrNameLst>
                                          <p:attrName>style.visibility</p:attrName>
                                        </p:attrNameLst>
                                      </p:cBhvr>
                                      <p:to>
                                        <p:strVal val="visible"/>
                                      </p:to>
                                    </p:set>
                                    <p:animEffect transition="in" filter="fade">
                                      <p:cBhvr>
                                        <p:cTn id="28" dur="1000"/>
                                        <p:tgtEl>
                                          <p:spTgt spid="6">
                                            <p:txEl>
                                              <p:pRg st="3" end="3"/>
                                            </p:txEl>
                                          </p:spTgt>
                                        </p:tgtEl>
                                      </p:cBhvr>
                                    </p:animEffect>
                                    <p:anim calcmode="lin" valueType="num">
                                      <p:cBhvr>
                                        <p:cTn id="29" dur="1000" fill="hold"/>
                                        <p:tgtEl>
                                          <p:spTgt spid="6">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6">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6">
                                            <p:txEl>
                                              <p:pRg st="4" end="4"/>
                                            </p:txEl>
                                          </p:spTgt>
                                        </p:tgtEl>
                                        <p:attrNameLst>
                                          <p:attrName>style.visibility</p:attrName>
                                        </p:attrNameLst>
                                      </p:cBhvr>
                                      <p:to>
                                        <p:strVal val="visible"/>
                                      </p:to>
                                    </p:set>
                                    <p:animEffect transition="in" filter="fade">
                                      <p:cBhvr>
                                        <p:cTn id="35" dur="1000"/>
                                        <p:tgtEl>
                                          <p:spTgt spid="6">
                                            <p:txEl>
                                              <p:pRg st="4" end="4"/>
                                            </p:txEl>
                                          </p:spTgt>
                                        </p:tgtEl>
                                      </p:cBhvr>
                                    </p:animEffect>
                                    <p:anim calcmode="lin" valueType="num">
                                      <p:cBhvr>
                                        <p:cTn id="36" dur="1000" fill="hold"/>
                                        <p:tgtEl>
                                          <p:spTgt spid="6">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6">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Command</a:t>
            </a:r>
            <a:r>
              <a:rPr lang="nl-BE" dirty="0"/>
              <a:t> line app</a:t>
            </a:r>
            <a:endParaRPr lang="en-US" dirty="0"/>
          </a:p>
        </p:txBody>
      </p:sp>
      <p:sp>
        <p:nvSpPr>
          <p:cNvPr id="3" name="Text Placeholder 2"/>
          <p:cNvSpPr>
            <a:spLocks noGrp="1"/>
          </p:cNvSpPr>
          <p:nvPr>
            <p:ph type="body" sz="quarter" idx="10"/>
          </p:nvPr>
        </p:nvSpPr>
        <p:spPr>
          <a:xfrm>
            <a:off x="519112" y="1447799"/>
            <a:ext cx="11149013" cy="1717393"/>
          </a:xfrm>
        </p:spPr>
        <p:txBody>
          <a:bodyPr/>
          <a:lstStyle/>
          <a:p>
            <a:r>
              <a:rPr lang="en-US" dirty="0"/>
              <a:t>Requires code / development skills</a:t>
            </a:r>
          </a:p>
          <a:p>
            <a:r>
              <a:rPr lang="en-US" dirty="0"/>
              <a:t>More Difficult to adjust to changing requirements</a:t>
            </a:r>
          </a:p>
          <a:p>
            <a:r>
              <a:rPr lang="en-US" dirty="0"/>
              <a:t>Single use case</a:t>
            </a:r>
          </a:p>
        </p:txBody>
      </p:sp>
    </p:spTree>
    <p:extLst>
      <p:ext uri="{BB962C8B-B14F-4D97-AF65-F5344CB8AC3E}">
        <p14:creationId xmlns:p14="http://schemas.microsoft.com/office/powerpoint/2010/main" val="167072115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t>PowerShell</a:t>
            </a:r>
            <a:endParaRPr lang="en-US" dirty="0"/>
          </a:p>
        </p:txBody>
      </p:sp>
      <p:sp>
        <p:nvSpPr>
          <p:cNvPr id="3" name="Text Placeholder 2"/>
          <p:cNvSpPr>
            <a:spLocks noGrp="1"/>
          </p:cNvSpPr>
          <p:nvPr>
            <p:ph type="body" sz="quarter" idx="10"/>
          </p:nvPr>
        </p:nvSpPr>
        <p:spPr>
          <a:xfrm>
            <a:off x="519112" y="1447799"/>
            <a:ext cx="11149013" cy="2123658"/>
          </a:xfrm>
        </p:spPr>
        <p:txBody>
          <a:bodyPr/>
          <a:lstStyle/>
          <a:p>
            <a:r>
              <a:rPr lang="en-US" dirty="0"/>
              <a:t>Simple to write</a:t>
            </a:r>
          </a:p>
          <a:p>
            <a:r>
              <a:rPr lang="en-US" dirty="0"/>
              <a:t>Commonly known</a:t>
            </a:r>
          </a:p>
          <a:p>
            <a:pPr lvl="1"/>
            <a:r>
              <a:rPr lang="en-US" dirty="0"/>
              <a:t>Many blog posts</a:t>
            </a:r>
          </a:p>
          <a:p>
            <a:r>
              <a:rPr lang="en-US" dirty="0"/>
              <a:t>Easy to adjust scripts to changing requirements</a:t>
            </a:r>
          </a:p>
        </p:txBody>
      </p:sp>
    </p:spTree>
    <p:extLst>
      <p:ext uri="{BB962C8B-B14F-4D97-AF65-F5344CB8AC3E}">
        <p14:creationId xmlns:p14="http://schemas.microsoft.com/office/powerpoint/2010/main" val="97826062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t>Office </a:t>
            </a:r>
            <a:r>
              <a:rPr lang="nl-BE" dirty="0" err="1"/>
              <a:t>Dev</a:t>
            </a:r>
            <a:r>
              <a:rPr lang="nl-BE" dirty="0"/>
              <a:t> </a:t>
            </a:r>
            <a:r>
              <a:rPr lang="nl-BE" dirty="0" err="1"/>
              <a:t>PnP</a:t>
            </a:r>
            <a:r>
              <a:rPr lang="nl-BE" dirty="0"/>
              <a:t> Cmdlets</a:t>
            </a:r>
            <a:endParaRPr lang="en-US" dirty="0"/>
          </a:p>
        </p:txBody>
      </p:sp>
      <p:sp>
        <p:nvSpPr>
          <p:cNvPr id="3" name="Text Placeholder 2"/>
          <p:cNvSpPr>
            <a:spLocks noGrp="1"/>
          </p:cNvSpPr>
          <p:nvPr>
            <p:ph type="body" sz="quarter" idx="10"/>
          </p:nvPr>
        </p:nvSpPr>
        <p:spPr>
          <a:xfrm>
            <a:off x="519112" y="1447799"/>
            <a:ext cx="11149013" cy="1717393"/>
          </a:xfrm>
        </p:spPr>
        <p:txBody>
          <a:bodyPr/>
          <a:lstStyle/>
          <a:p>
            <a:r>
              <a:rPr lang="nl-BE" dirty="0"/>
              <a:t>Open Source</a:t>
            </a:r>
          </a:p>
          <a:p>
            <a:r>
              <a:rPr lang="nl-BE" dirty="0"/>
              <a:t>Community effort</a:t>
            </a:r>
          </a:p>
          <a:p>
            <a:r>
              <a:rPr lang="nl-BE" dirty="0"/>
              <a:t>Free</a:t>
            </a:r>
            <a:endParaRPr lang="en-US" dirty="0"/>
          </a:p>
        </p:txBody>
      </p:sp>
    </p:spTree>
    <p:extLst>
      <p:ext uri="{BB962C8B-B14F-4D97-AF65-F5344CB8AC3E}">
        <p14:creationId xmlns:p14="http://schemas.microsoft.com/office/powerpoint/2010/main" val="382523858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nl-BE" dirty="0"/>
              <a:t>Old School PowerShell</a:t>
            </a:r>
            <a:endParaRPr lang="en-US" dirty="0"/>
          </a:p>
        </p:txBody>
      </p:sp>
      <p:sp>
        <p:nvSpPr>
          <p:cNvPr id="5" name="Text Placeholder 4"/>
          <p:cNvSpPr>
            <a:spLocks noGrp="1"/>
          </p:cNvSpPr>
          <p:nvPr>
            <p:ph type="body" sz="quarter" idx="10"/>
          </p:nvPr>
        </p:nvSpPr>
        <p:spPr>
          <a:xfrm>
            <a:off x="519112" y="1146442"/>
            <a:ext cx="11152188" cy="4723510"/>
          </a:xfrm>
        </p:spPr>
        <p:txBody>
          <a:bodyPr/>
          <a:lstStyle/>
          <a:p>
            <a:r>
              <a:rPr lang="nl-BE" sz="1400" dirty="0" err="1"/>
              <a:t>Add</a:t>
            </a:r>
            <a:r>
              <a:rPr lang="en-US" sz="1400" dirty="0"/>
              <a:t>-Type –Path 'C:\Program Files\Common Files\Microsoft Shared\Web Server Extensions\16\ISAPI\Microsoft.SharePoint.Client.Runtime.dll’</a:t>
            </a:r>
          </a:p>
          <a:p>
            <a:endParaRPr lang="en-US" sz="1400" dirty="0"/>
          </a:p>
          <a:p>
            <a:r>
              <a:rPr lang="en-US" sz="1400" dirty="0"/>
              <a:t>$</a:t>
            </a:r>
            <a:r>
              <a:rPr lang="en-US" sz="1400" dirty="0" err="1"/>
              <a:t>url</a:t>
            </a:r>
            <a:r>
              <a:rPr lang="en-US" sz="1400" dirty="0"/>
              <a:t>=https://gokan.sharepoint.com/sites/PnP  </a:t>
            </a:r>
          </a:p>
          <a:p>
            <a:endParaRPr lang="en-US" sz="1400" dirty="0"/>
          </a:p>
          <a:p>
            <a:r>
              <a:rPr lang="en-US" sz="1400" dirty="0"/>
              <a:t>$O365Credential= new-object </a:t>
            </a:r>
            <a:r>
              <a:rPr lang="en-US" sz="1400" dirty="0" err="1"/>
              <a:t>Microsoft.SharePoint.Client.SharePointOnlineCredentials</a:t>
            </a:r>
            <a:r>
              <a:rPr lang="en-US" sz="1400" dirty="0"/>
              <a:t>($creds.</a:t>
            </a:r>
            <a:r>
              <a:rPr lang="en-US" sz="1400" dirty="0" err="1"/>
              <a:t>UserName</a:t>
            </a:r>
            <a:r>
              <a:rPr lang="en-US" sz="1400" dirty="0"/>
              <a:t>,$</a:t>
            </a:r>
            <a:r>
              <a:rPr lang="en-US" sz="1400" dirty="0" err="1"/>
              <a:t>creds.Password</a:t>
            </a:r>
            <a:r>
              <a:rPr lang="en-US" sz="1400" dirty="0"/>
              <a:t>)</a:t>
            </a:r>
          </a:p>
          <a:p>
            <a:r>
              <a:rPr lang="en-US" sz="1400" dirty="0"/>
              <a:t>$</a:t>
            </a:r>
            <a:r>
              <a:rPr lang="en-US" sz="1400" dirty="0" err="1"/>
              <a:t>ctx</a:t>
            </a:r>
            <a:r>
              <a:rPr lang="en-US" sz="1400" dirty="0"/>
              <a:t>= new-object </a:t>
            </a:r>
            <a:r>
              <a:rPr lang="en-US" sz="1400" dirty="0" err="1"/>
              <a:t>Microsoft.SharePoint.Client.ClientContext</a:t>
            </a:r>
            <a:r>
              <a:rPr lang="en-US" sz="1400" dirty="0"/>
              <a:t>($</a:t>
            </a:r>
            <a:r>
              <a:rPr lang="en-US" sz="1400" dirty="0" err="1"/>
              <a:t>url</a:t>
            </a:r>
            <a:r>
              <a:rPr lang="en-US" sz="1400" dirty="0"/>
              <a:t>)</a:t>
            </a:r>
          </a:p>
          <a:p>
            <a:r>
              <a:rPr lang="en-US" sz="1400" dirty="0"/>
              <a:t>$</a:t>
            </a:r>
            <a:r>
              <a:rPr lang="en-US" sz="1400" dirty="0" err="1"/>
              <a:t>ctx.Credentials</a:t>
            </a:r>
            <a:r>
              <a:rPr lang="en-US" sz="1400" dirty="0"/>
              <a:t> = $O365Credential</a:t>
            </a:r>
          </a:p>
          <a:p>
            <a:r>
              <a:rPr lang="nl-BE" sz="1400" dirty="0"/>
              <a:t>…</a:t>
            </a:r>
          </a:p>
          <a:p>
            <a:r>
              <a:rPr lang="en-US" sz="1400" dirty="0"/>
              <a:t>$</a:t>
            </a:r>
            <a:r>
              <a:rPr lang="en-US" sz="1400" dirty="0" err="1"/>
              <a:t>fieldXml</a:t>
            </a:r>
            <a:r>
              <a:rPr lang="en-US" sz="1400" dirty="0"/>
              <a:t>="&lt;Field Type=""Choice"" Name=""</a:t>
            </a:r>
            <a:r>
              <a:rPr lang="en-US" sz="1400" dirty="0" err="1"/>
              <a:t>SPSLocation</a:t>
            </a:r>
            <a:r>
              <a:rPr lang="en-US" sz="1400" dirty="0"/>
              <a:t>"" </a:t>
            </a:r>
            <a:r>
              <a:rPr lang="en-US" sz="1400" dirty="0" err="1"/>
              <a:t>DisplayName</a:t>
            </a:r>
            <a:r>
              <a:rPr lang="en-US" sz="1400" dirty="0"/>
              <a:t>=""Location"" ID=""{ba27f512-27bc-4d07-bdd4-2ee61bc5bcb4}"" Group=""Demo Group"“ Required=""TRUE""&gt;&lt;CHOICES&gt;&lt;CHOICE&gt;Brussels&lt;/CHOICE&gt;&lt;CHOICE&gt;Belgium&lt;/CHOICE&gt;&lt;CHOICE&gt;Paris&lt;/CHOICE&gt;&lt;/CHOICES&gt;&lt;/Field&gt;</a:t>
            </a:r>
          </a:p>
          <a:p>
            <a:r>
              <a:rPr lang="en-US" sz="1400" dirty="0"/>
              <a:t>$field= $</a:t>
            </a:r>
            <a:r>
              <a:rPr lang="en-US" sz="1400" dirty="0" err="1"/>
              <a:t>list.Fields.AddFieldAsXml</a:t>
            </a:r>
            <a:r>
              <a:rPr lang="en-US" sz="1400" dirty="0"/>
              <a:t> ($</a:t>
            </a:r>
            <a:r>
              <a:rPr lang="en-US" sz="1400" dirty="0" err="1"/>
              <a:t>fieldXml</a:t>
            </a:r>
            <a:r>
              <a:rPr lang="en-US" sz="1400" dirty="0"/>
              <a:t>, $true, [</a:t>
            </a:r>
            <a:r>
              <a:rPr lang="en-US" sz="1400" dirty="0" err="1"/>
              <a:t>Microsoft.SharePoint.Client.AddFieldOptions</a:t>
            </a:r>
            <a:r>
              <a:rPr lang="en-US" sz="1400" dirty="0"/>
              <a:t>]::</a:t>
            </a:r>
            <a:r>
              <a:rPr lang="en-US" sz="1400" dirty="0" err="1"/>
              <a:t>AddFieldToDefaultView</a:t>
            </a:r>
            <a:r>
              <a:rPr lang="en-US" sz="1400" dirty="0"/>
              <a:t>);</a:t>
            </a:r>
          </a:p>
          <a:p>
            <a:endParaRPr lang="en-US" sz="1400" dirty="0"/>
          </a:p>
          <a:p>
            <a:r>
              <a:rPr lang="en-US" sz="1400" dirty="0"/>
              <a:t>$</a:t>
            </a:r>
            <a:r>
              <a:rPr lang="en-US" sz="1400" dirty="0" err="1"/>
              <a:t>ctx.Load</a:t>
            </a:r>
            <a:r>
              <a:rPr lang="en-US" sz="1400" dirty="0"/>
              <a:t>($list);</a:t>
            </a:r>
          </a:p>
          <a:p>
            <a:r>
              <a:rPr lang="en-US" sz="1400" dirty="0"/>
              <a:t>$</a:t>
            </a:r>
            <a:r>
              <a:rPr lang="en-US" sz="1400" dirty="0" err="1"/>
              <a:t>ctx.ExecuteQuery</a:t>
            </a:r>
            <a:r>
              <a:rPr lang="en-US" sz="1400" dirty="0"/>
              <a:t>(); </a:t>
            </a:r>
          </a:p>
        </p:txBody>
      </p:sp>
    </p:spTree>
    <p:extLst>
      <p:ext uri="{BB962C8B-B14F-4D97-AF65-F5344CB8AC3E}">
        <p14:creationId xmlns:p14="http://schemas.microsoft.com/office/powerpoint/2010/main" val="236654789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t>‘New School’ PowerShell	</a:t>
            </a:r>
            <a:endParaRPr lang="en-US" dirty="0"/>
          </a:p>
        </p:txBody>
      </p:sp>
      <p:sp>
        <p:nvSpPr>
          <p:cNvPr id="3" name="Text Placeholder 2"/>
          <p:cNvSpPr>
            <a:spLocks noGrp="1"/>
          </p:cNvSpPr>
          <p:nvPr>
            <p:ph type="body" sz="quarter" idx="10"/>
          </p:nvPr>
        </p:nvSpPr>
        <p:spPr>
          <a:xfrm>
            <a:off x="518318" y="1825171"/>
            <a:ext cx="11152188" cy="3509331"/>
          </a:xfrm>
        </p:spPr>
        <p:txBody>
          <a:bodyPr/>
          <a:lstStyle/>
          <a:p>
            <a:r>
              <a:rPr lang="en-US" sz="1600" dirty="0"/>
              <a:t>Connect-</a:t>
            </a:r>
            <a:r>
              <a:rPr lang="en-US" sz="1600" dirty="0" err="1"/>
              <a:t>SPOnline</a:t>
            </a:r>
            <a:r>
              <a:rPr lang="en-US" sz="1600" dirty="0"/>
              <a:t> -</a:t>
            </a:r>
            <a:r>
              <a:rPr lang="en-US" sz="1600" dirty="0" err="1"/>
              <a:t>Url</a:t>
            </a:r>
            <a:r>
              <a:rPr lang="en-US" sz="1600" dirty="0"/>
              <a:t> </a:t>
            </a:r>
            <a:r>
              <a:rPr lang="en-US" sz="1600" dirty="0">
                <a:hlinkClick r:id="rId2"/>
              </a:rPr>
              <a:t>https://gokan.sharepoint.com/sites/PnP</a:t>
            </a:r>
            <a:r>
              <a:rPr lang="en-US" sz="1600" dirty="0"/>
              <a:t> -Credentials GOKAN</a:t>
            </a:r>
          </a:p>
          <a:p>
            <a:r>
              <a:rPr lang="en-US" sz="1600" dirty="0"/>
              <a:t>New-</a:t>
            </a:r>
            <a:r>
              <a:rPr lang="en-US" sz="1600" dirty="0" err="1"/>
              <a:t>SPOList</a:t>
            </a:r>
            <a:r>
              <a:rPr lang="en-US" sz="1600" dirty="0"/>
              <a:t> –Title "Demo list" –Template </a:t>
            </a:r>
            <a:r>
              <a:rPr lang="en-US" sz="1600" dirty="0" err="1"/>
              <a:t>GenericList</a:t>
            </a:r>
            <a:r>
              <a:rPr lang="en-US" sz="1600" dirty="0"/>
              <a:t> -</a:t>
            </a:r>
            <a:r>
              <a:rPr lang="en-US" sz="1600" dirty="0" err="1"/>
              <a:t>Url</a:t>
            </a:r>
            <a:r>
              <a:rPr lang="en-US" sz="1600" dirty="0"/>
              <a:t> lists/demo</a:t>
            </a:r>
          </a:p>
          <a:p>
            <a:r>
              <a:rPr lang="en-US" sz="1600" dirty="0"/>
              <a:t>Add-</a:t>
            </a:r>
            <a:r>
              <a:rPr lang="en-US" sz="1600" dirty="0" err="1"/>
              <a:t>SPOField</a:t>
            </a:r>
            <a:r>
              <a:rPr lang="en-US" sz="1600" dirty="0"/>
              <a:t> –List "Demo list" `</a:t>
            </a:r>
          </a:p>
          <a:p>
            <a:r>
              <a:rPr lang="en-US" sz="1600" dirty="0"/>
              <a:t>	-</a:t>
            </a:r>
            <a:r>
              <a:rPr lang="en-US" sz="1600" dirty="0" err="1"/>
              <a:t>DisplayName</a:t>
            </a:r>
            <a:r>
              <a:rPr lang="en-US" sz="1600" dirty="0"/>
              <a:t> "Location" `</a:t>
            </a:r>
          </a:p>
          <a:p>
            <a:r>
              <a:rPr lang="en-US" sz="1600" dirty="0"/>
              <a:t>	-</a:t>
            </a:r>
            <a:r>
              <a:rPr lang="en-US" sz="1600" dirty="0" err="1"/>
              <a:t>InternalName</a:t>
            </a:r>
            <a:r>
              <a:rPr lang="en-US" sz="1600" dirty="0"/>
              <a:t> "</a:t>
            </a:r>
            <a:r>
              <a:rPr lang="en-US" sz="1600" dirty="0" err="1"/>
              <a:t>SPSLocation</a:t>
            </a:r>
            <a:r>
              <a:rPr lang="en-US" sz="1600" dirty="0"/>
              <a:t>" `</a:t>
            </a:r>
          </a:p>
          <a:p>
            <a:r>
              <a:rPr lang="en-US" sz="1600" dirty="0"/>
              <a:t>	-Type Choice `</a:t>
            </a:r>
          </a:p>
          <a:p>
            <a:r>
              <a:rPr lang="en-US" sz="1600" dirty="0"/>
              <a:t>	-Group "Demo Group" `</a:t>
            </a:r>
          </a:p>
          <a:p>
            <a:r>
              <a:rPr lang="en-US" sz="1600" dirty="0"/>
              <a:t>	-</a:t>
            </a:r>
            <a:r>
              <a:rPr lang="en-US" sz="1600" dirty="0" err="1"/>
              <a:t>AddToDefaultView</a:t>
            </a:r>
            <a:r>
              <a:rPr lang="en-US" sz="1600" dirty="0"/>
              <a:t> `</a:t>
            </a:r>
          </a:p>
          <a:p>
            <a:r>
              <a:rPr lang="en-US" sz="1600" dirty="0"/>
              <a:t>	-Choices "Brussels", "Belgium", "Paris"</a:t>
            </a:r>
          </a:p>
          <a:p>
            <a:endParaRPr lang="en-US" sz="1600" dirty="0"/>
          </a:p>
        </p:txBody>
      </p:sp>
    </p:spTree>
    <p:extLst>
      <p:ext uri="{BB962C8B-B14F-4D97-AF65-F5344CB8AC3E}">
        <p14:creationId xmlns:p14="http://schemas.microsoft.com/office/powerpoint/2010/main" val="151878991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a:t>Adding and setting a new theme to a site</a:t>
            </a:r>
          </a:p>
        </p:txBody>
      </p:sp>
      <p:sp>
        <p:nvSpPr>
          <p:cNvPr id="3" name="Text Placeholder 2"/>
          <p:cNvSpPr>
            <a:spLocks noGrp="1"/>
          </p:cNvSpPr>
          <p:nvPr>
            <p:ph type="body" sz="quarter" idx="10"/>
          </p:nvPr>
        </p:nvSpPr>
        <p:spPr>
          <a:xfrm>
            <a:off x="518318" y="1825171"/>
            <a:ext cx="11152188" cy="4051018"/>
          </a:xfrm>
        </p:spPr>
        <p:txBody>
          <a:bodyPr/>
          <a:lstStyle/>
          <a:p>
            <a:r>
              <a:rPr lang="en-US" dirty="0"/>
              <a:t>Connect-</a:t>
            </a:r>
            <a:r>
              <a:rPr lang="en-US" dirty="0" err="1"/>
              <a:t>SPOnline</a:t>
            </a:r>
            <a:r>
              <a:rPr lang="en-US" dirty="0"/>
              <a:t> –</a:t>
            </a:r>
            <a:r>
              <a:rPr lang="en-US" dirty="0" err="1"/>
              <a:t>Url</a:t>
            </a:r>
            <a:r>
              <a:rPr lang="en-US" dirty="0"/>
              <a:t> </a:t>
            </a:r>
            <a:r>
              <a:rPr lang="en-US" dirty="0">
                <a:hlinkClick r:id="rId2"/>
              </a:rPr>
              <a:t>https://tenant.sharepoint.com</a:t>
            </a:r>
            <a:endParaRPr lang="en-US" dirty="0"/>
          </a:p>
          <a:p>
            <a:r>
              <a:rPr lang="en-US" dirty="0"/>
              <a:t>Add-</a:t>
            </a:r>
            <a:r>
              <a:rPr lang="en-US" dirty="0" err="1"/>
              <a:t>SPOFile</a:t>
            </a:r>
            <a:r>
              <a:rPr lang="en-US" dirty="0"/>
              <a:t> –Path C:\theme.spcolor –Folder "_catalogs/theme/15"</a:t>
            </a:r>
          </a:p>
          <a:p>
            <a:r>
              <a:rPr lang="en-US" dirty="0"/>
              <a:t>Add-</a:t>
            </a:r>
            <a:r>
              <a:rPr lang="en-US" dirty="0" err="1"/>
              <a:t>SPOFile</a:t>
            </a:r>
            <a:r>
              <a:rPr lang="en-US" dirty="0"/>
              <a:t> –Path C:\image.jpg –Folder "</a:t>
            </a:r>
            <a:r>
              <a:rPr lang="en-US" dirty="0" err="1"/>
              <a:t>SiteAssets</a:t>
            </a:r>
            <a:r>
              <a:rPr lang="en-US" dirty="0"/>
              <a:t>"</a:t>
            </a:r>
          </a:p>
          <a:p>
            <a:endParaRPr lang="en-US" dirty="0"/>
          </a:p>
          <a:p>
            <a:r>
              <a:rPr lang="en-US" dirty="0"/>
              <a:t>Set-</a:t>
            </a:r>
            <a:r>
              <a:rPr lang="en-US" dirty="0" err="1"/>
              <a:t>SPOTheme</a:t>
            </a:r>
            <a:r>
              <a:rPr lang="en-US" dirty="0"/>
              <a:t> </a:t>
            </a:r>
            <a:r>
              <a:rPr lang="fr-CA" dirty="0"/>
              <a:t>` </a:t>
            </a:r>
          </a:p>
          <a:p>
            <a:r>
              <a:rPr lang="fr-CA" dirty="0"/>
              <a:t>	</a:t>
            </a:r>
            <a:r>
              <a:rPr lang="en-US" dirty="0"/>
              <a:t>–</a:t>
            </a:r>
            <a:r>
              <a:rPr lang="en-US" dirty="0" err="1"/>
              <a:t>ColorPaletteUrl</a:t>
            </a:r>
            <a:r>
              <a:rPr lang="en-US" dirty="0"/>
              <a:t> "/_catalogs/theme/15/</a:t>
            </a:r>
            <a:r>
              <a:rPr lang="en-US" dirty="0" err="1"/>
              <a:t>theme.spcolor</a:t>
            </a:r>
            <a:r>
              <a:rPr lang="en-US" dirty="0"/>
              <a:t>" </a:t>
            </a:r>
            <a:r>
              <a:rPr lang="fr-CA" dirty="0"/>
              <a:t>`</a:t>
            </a:r>
          </a:p>
          <a:p>
            <a:r>
              <a:rPr lang="fr-CA" dirty="0"/>
              <a:t>	-</a:t>
            </a:r>
            <a:r>
              <a:rPr lang="fr-CA" dirty="0" err="1"/>
              <a:t>BackgroundImageUrl</a:t>
            </a:r>
            <a:r>
              <a:rPr lang="fr-CA" dirty="0"/>
              <a:t> </a:t>
            </a:r>
            <a:r>
              <a:rPr lang="en-US" dirty="0"/>
              <a:t>"/</a:t>
            </a:r>
            <a:r>
              <a:rPr lang="en-US" dirty="0" err="1"/>
              <a:t>SiteAssets</a:t>
            </a:r>
            <a:r>
              <a:rPr lang="en-US" dirty="0"/>
              <a:t>/image.jpg"</a:t>
            </a:r>
          </a:p>
          <a:p>
            <a:endParaRPr lang="en-US" dirty="0"/>
          </a:p>
        </p:txBody>
      </p:sp>
    </p:spTree>
    <p:extLst>
      <p:ext uri="{BB962C8B-B14F-4D97-AF65-F5344CB8AC3E}">
        <p14:creationId xmlns:p14="http://schemas.microsoft.com/office/powerpoint/2010/main" val="107326536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3094675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https://s-media-cache-ak0.pinimg.com/736x/c4/82/4c/c4824c98cbb3fedb0fcb8562b35b1a18.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12191999"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p:cNvSpPr>
            <a:spLocks noGrp="1"/>
          </p:cNvSpPr>
          <p:nvPr>
            <p:ph type="title"/>
          </p:nvPr>
        </p:nvSpPr>
        <p:spPr>
          <a:xfrm>
            <a:off x="259555" y="142200"/>
            <a:ext cx="11672886" cy="747897"/>
          </a:xfrm>
        </p:spPr>
        <p:txBody>
          <a:bodyPr/>
          <a:lstStyle/>
          <a:p>
            <a:r>
              <a:rPr lang="en-US" sz="5000" dirty="0"/>
              <a:t>PowerShell and SharePoint : identify the target</a:t>
            </a:r>
          </a:p>
        </p:txBody>
      </p:sp>
    </p:spTree>
    <p:extLst>
      <p:ext uri="{BB962C8B-B14F-4D97-AF65-F5344CB8AC3E}">
        <p14:creationId xmlns:p14="http://schemas.microsoft.com/office/powerpoint/2010/main" val="2248025324"/>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2"/>
          <a:stretch>
            <a:fillRect/>
          </a:stretch>
        </p:blipFill>
        <p:spPr>
          <a:xfrm>
            <a:off x="23918" y="0"/>
            <a:ext cx="12223282" cy="8727423"/>
          </a:xfrm>
          <a:prstGeom prst="rect">
            <a:avLst/>
          </a:prstGeom>
        </p:spPr>
      </p:pic>
      <p:sp>
        <p:nvSpPr>
          <p:cNvPr id="2" name="Text Placeholder 1"/>
          <p:cNvSpPr>
            <a:spLocks noGrp="1"/>
          </p:cNvSpPr>
          <p:nvPr>
            <p:ph type="body" sz="quarter" idx="10"/>
          </p:nvPr>
        </p:nvSpPr>
        <p:spPr/>
        <p:txBody>
          <a:bodyPr/>
          <a:lstStyle/>
          <a:p>
            <a:endParaRPr lang="en-US"/>
          </a:p>
        </p:txBody>
      </p:sp>
      <p:sp>
        <p:nvSpPr>
          <p:cNvPr id="3" name="Title 2"/>
          <p:cNvSpPr>
            <a:spLocks noGrp="1"/>
          </p:cNvSpPr>
          <p:nvPr>
            <p:ph type="title"/>
          </p:nvPr>
        </p:nvSpPr>
        <p:spPr/>
        <p:txBody>
          <a:bodyPr/>
          <a:lstStyle/>
          <a:p>
            <a:r>
              <a:rPr lang="en-US" dirty="0"/>
              <a:t>Rule #1 : organize your scripts</a:t>
            </a:r>
            <a:br>
              <a:rPr lang="en-US" dirty="0"/>
            </a:b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41</a:t>
            </a:fld>
            <a:endParaRPr lang="en-US" dirty="0"/>
          </a:p>
        </p:txBody>
      </p:sp>
      <p:pic>
        <p:nvPicPr>
          <p:cNvPr id="6" name="Picture 5"/>
          <p:cNvPicPr>
            <a:picLocks noChangeAspect="1"/>
          </p:cNvPicPr>
          <p:nvPr/>
        </p:nvPicPr>
        <p:blipFill>
          <a:blip r:embed="rId3"/>
          <a:stretch>
            <a:fillRect/>
          </a:stretch>
        </p:blipFill>
        <p:spPr>
          <a:xfrm>
            <a:off x="322724" y="1183031"/>
            <a:ext cx="5753396" cy="1905098"/>
          </a:xfrm>
          <a:prstGeom prst="rect">
            <a:avLst/>
          </a:prstGeom>
          <a:solidFill>
            <a:schemeClr val="tx1"/>
          </a:solidFill>
          <a:ln>
            <a:solidFill>
              <a:schemeClr val="bg2"/>
            </a:solidFill>
          </a:ln>
        </p:spPr>
      </p:pic>
      <p:pic>
        <p:nvPicPr>
          <p:cNvPr id="7" name="Picture 6"/>
          <p:cNvPicPr>
            <a:picLocks noChangeAspect="1"/>
          </p:cNvPicPr>
          <p:nvPr/>
        </p:nvPicPr>
        <p:blipFill>
          <a:blip r:embed="rId4"/>
          <a:stretch>
            <a:fillRect/>
          </a:stretch>
        </p:blipFill>
        <p:spPr>
          <a:xfrm>
            <a:off x="6690497" y="3137196"/>
            <a:ext cx="5124713" cy="1333569"/>
          </a:xfrm>
          <a:prstGeom prst="rect">
            <a:avLst/>
          </a:prstGeom>
          <a:ln>
            <a:solidFill>
              <a:schemeClr val="bg2"/>
            </a:solidFill>
          </a:ln>
        </p:spPr>
      </p:pic>
      <p:pic>
        <p:nvPicPr>
          <p:cNvPr id="8" name="Picture 7"/>
          <p:cNvPicPr>
            <a:picLocks noChangeAspect="1"/>
          </p:cNvPicPr>
          <p:nvPr/>
        </p:nvPicPr>
        <p:blipFill>
          <a:blip r:embed="rId5"/>
          <a:stretch>
            <a:fillRect/>
          </a:stretch>
        </p:blipFill>
        <p:spPr>
          <a:xfrm>
            <a:off x="520271" y="4833309"/>
            <a:ext cx="8299877" cy="1924149"/>
          </a:xfrm>
          <a:prstGeom prst="rect">
            <a:avLst/>
          </a:prstGeom>
          <a:ln>
            <a:solidFill>
              <a:schemeClr val="bg2"/>
            </a:solidFill>
          </a:ln>
        </p:spPr>
      </p:pic>
      <p:sp>
        <p:nvSpPr>
          <p:cNvPr id="9" name="TextBox 8"/>
          <p:cNvSpPr txBox="1"/>
          <p:nvPr/>
        </p:nvSpPr>
        <p:spPr>
          <a:xfrm>
            <a:off x="7034698" y="1699625"/>
            <a:ext cx="3175806" cy="738664"/>
          </a:xfrm>
          <a:prstGeom prst="rect">
            <a:avLst/>
          </a:prstGeom>
          <a:noFill/>
        </p:spPr>
        <p:txBody>
          <a:bodyPr wrap="none" lIns="0" tIns="0" rIns="0" bIns="0" rtlCol="0">
            <a:spAutoFit/>
          </a:bodyPr>
          <a:lstStyle/>
          <a:p>
            <a:r>
              <a:rPr lang="en-US" sz="2400" spc="-70" dirty="0">
                <a:solidFill>
                  <a:schemeClr val="bg1">
                    <a:lumMod val="95000"/>
                  </a:schemeClr>
                </a:solidFill>
                <a:latin typeface="+mj-lt"/>
              </a:rPr>
              <a:t>Project deployment Folder</a:t>
            </a:r>
          </a:p>
          <a:p>
            <a:endParaRPr lang="en-US" sz="2400" spc="-70" dirty="0">
              <a:solidFill>
                <a:schemeClr val="bg1">
                  <a:lumMod val="95000"/>
                </a:schemeClr>
              </a:solidFill>
              <a:latin typeface="+mj-lt"/>
            </a:endParaRPr>
          </a:p>
        </p:txBody>
      </p:sp>
      <p:sp>
        <p:nvSpPr>
          <p:cNvPr id="10" name="TextBox 9"/>
          <p:cNvSpPr txBox="1"/>
          <p:nvPr/>
        </p:nvSpPr>
        <p:spPr>
          <a:xfrm>
            <a:off x="7741964" y="3786269"/>
            <a:ext cx="2751715" cy="738664"/>
          </a:xfrm>
          <a:prstGeom prst="rect">
            <a:avLst/>
          </a:prstGeom>
          <a:noFill/>
        </p:spPr>
        <p:txBody>
          <a:bodyPr wrap="none" lIns="0" tIns="0" rIns="0" bIns="0" rtlCol="0">
            <a:spAutoFit/>
          </a:bodyPr>
          <a:lstStyle/>
          <a:p>
            <a:r>
              <a:rPr lang="en-US" sz="2400" spc="-70" dirty="0">
                <a:latin typeface="+mj-lt"/>
              </a:rPr>
              <a:t>Application Files Folder</a:t>
            </a:r>
          </a:p>
          <a:p>
            <a:endParaRPr lang="en-US" sz="2400" spc="-70" dirty="0">
              <a:latin typeface="+mj-lt"/>
            </a:endParaRPr>
          </a:p>
        </p:txBody>
      </p:sp>
      <p:sp>
        <p:nvSpPr>
          <p:cNvPr id="11" name="TextBox 10"/>
          <p:cNvSpPr txBox="1"/>
          <p:nvPr/>
        </p:nvSpPr>
        <p:spPr>
          <a:xfrm>
            <a:off x="6955498" y="5880349"/>
            <a:ext cx="1109599" cy="738664"/>
          </a:xfrm>
          <a:prstGeom prst="rect">
            <a:avLst/>
          </a:prstGeom>
          <a:noFill/>
        </p:spPr>
        <p:txBody>
          <a:bodyPr wrap="none" lIns="0" tIns="0" rIns="0" bIns="0" rtlCol="0">
            <a:spAutoFit/>
          </a:bodyPr>
          <a:lstStyle/>
          <a:p>
            <a:r>
              <a:rPr lang="en-US" sz="2400" spc="-70" dirty="0">
                <a:latin typeface="+mj-lt"/>
              </a:rPr>
              <a:t>Launcher</a:t>
            </a:r>
          </a:p>
          <a:p>
            <a:endParaRPr lang="en-US" sz="2400" spc="-70" dirty="0">
              <a:latin typeface="+mj-lt"/>
            </a:endParaRPr>
          </a:p>
        </p:txBody>
      </p:sp>
    </p:spTree>
    <p:extLst>
      <p:ext uri="{BB962C8B-B14F-4D97-AF65-F5344CB8AC3E}">
        <p14:creationId xmlns:p14="http://schemas.microsoft.com/office/powerpoint/2010/main" val="3335390667"/>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stretch>
            <a:fillRect/>
          </a:stretch>
        </p:blipFill>
        <p:spPr>
          <a:xfrm>
            <a:off x="23918" y="0"/>
            <a:ext cx="12223282" cy="8727423"/>
          </a:xfrm>
          <a:prstGeom prst="rect">
            <a:avLst/>
          </a:prstGeom>
        </p:spPr>
      </p:pic>
      <p:sp>
        <p:nvSpPr>
          <p:cNvPr id="2" name="Title 1"/>
          <p:cNvSpPr>
            <a:spLocks noGrp="1"/>
          </p:cNvSpPr>
          <p:nvPr>
            <p:ph type="title"/>
          </p:nvPr>
        </p:nvSpPr>
        <p:spPr/>
        <p:txBody>
          <a:bodyPr/>
          <a:lstStyle/>
          <a:p>
            <a:r>
              <a:rPr lang="en-US" dirty="0">
                <a:solidFill>
                  <a:srgbClr val="EB3C00"/>
                </a:solidFill>
              </a:rPr>
              <a:t>Rule #2 - Think “SharePoint”</a:t>
            </a:r>
          </a:p>
        </p:txBody>
      </p:sp>
      <p:pic>
        <p:nvPicPr>
          <p:cNvPr id="5" name="Picture 4"/>
          <p:cNvPicPr>
            <a:picLocks noChangeAspect="1"/>
          </p:cNvPicPr>
          <p:nvPr/>
        </p:nvPicPr>
        <p:blipFill>
          <a:blip r:embed="rId4"/>
          <a:stretch>
            <a:fillRect/>
          </a:stretch>
        </p:blipFill>
        <p:spPr>
          <a:xfrm>
            <a:off x="473480" y="1308662"/>
            <a:ext cx="6164603" cy="6110097"/>
          </a:xfrm>
          <a:prstGeom prst="rect">
            <a:avLst/>
          </a:prstGeom>
          <a:ln>
            <a:solidFill>
              <a:schemeClr val="bg2"/>
            </a:solidFill>
          </a:ln>
        </p:spPr>
      </p:pic>
      <p:graphicFrame>
        <p:nvGraphicFramePr>
          <p:cNvPr id="6" name="Diagramme 2"/>
          <p:cNvGraphicFramePr/>
          <p:nvPr>
            <p:extLst/>
          </p:nvPr>
        </p:nvGraphicFramePr>
        <p:xfrm>
          <a:off x="6638083" y="1637581"/>
          <a:ext cx="5141433" cy="321438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250838791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https://grist.files.wordpress.com/2014/07/fist-fight-shutterstock-crop.jpg?w=120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212194"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p:cNvSpPr>
            <a:spLocks noGrp="1"/>
          </p:cNvSpPr>
          <p:nvPr>
            <p:ph type="title"/>
          </p:nvPr>
        </p:nvSpPr>
        <p:spPr>
          <a:xfrm>
            <a:off x="338163" y="211822"/>
            <a:ext cx="11535868" cy="747897"/>
          </a:xfrm>
        </p:spPr>
        <p:txBody>
          <a:bodyPr/>
          <a:lstStyle/>
          <a:p>
            <a:r>
              <a:rPr lang="en-US" dirty="0">
                <a:solidFill>
                  <a:srgbClr val="EB3C00"/>
                </a:solidFill>
                <a:latin typeface="Segoe UI Light" panose="020B0502040204020203" pitchFamily="34" charset="0"/>
                <a:cs typeface="Segoe UI Light" panose="020B0502040204020203" pitchFamily="34" charset="0"/>
              </a:rPr>
              <a:t>Office PnP-PowerShell </a:t>
            </a:r>
            <a:r>
              <a:rPr lang="en-US" dirty="0"/>
              <a:t>: unlock the power</a:t>
            </a:r>
          </a:p>
        </p:txBody>
      </p:sp>
    </p:spTree>
    <p:extLst>
      <p:ext uri="{BB962C8B-B14F-4D97-AF65-F5344CB8AC3E}">
        <p14:creationId xmlns:p14="http://schemas.microsoft.com/office/powerpoint/2010/main" val="688532535"/>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BEBA8EAE-BF5A-486C-A8C5-ECC9F3942E4B}">
                <a14:imgProps xmlns:a14="http://schemas.microsoft.com/office/drawing/2010/main">
                  <a14:imgLayer r:embed="rId3">
                    <a14:imgEffect>
                      <a14:colorTemperature colorTemp="3661"/>
                    </a14:imgEffect>
                    <a14:imgEffect>
                      <a14:brightnessContrast bright="-46000"/>
                    </a14:imgEffect>
                  </a14:imgLayer>
                </a14:imgProps>
              </a:ext>
            </a:extLst>
          </a:blip>
          <a:stretch>
            <a:fillRect/>
          </a:stretch>
        </p:blipFill>
        <p:spPr>
          <a:xfrm>
            <a:off x="0" y="0"/>
            <a:ext cx="12188825" cy="7618016"/>
          </a:xfrm>
          <a:prstGeom prst="rect">
            <a:avLst/>
          </a:prstGeom>
        </p:spPr>
      </p:pic>
      <p:sp>
        <p:nvSpPr>
          <p:cNvPr id="4" name="Title 2"/>
          <p:cNvSpPr>
            <a:spLocks noGrp="1"/>
          </p:cNvSpPr>
          <p:nvPr>
            <p:ph type="title"/>
          </p:nvPr>
        </p:nvSpPr>
        <p:spPr>
          <a:xfrm>
            <a:off x="385131" y="264607"/>
            <a:ext cx="10822561" cy="747702"/>
          </a:xfrm>
        </p:spPr>
        <p:txBody>
          <a:bodyPr vert="horz" wrap="square" lIns="0" tIns="0" rIns="0" bIns="0" rtlCol="0" anchor="t">
            <a:noAutofit/>
          </a:bodyPr>
          <a:lstStyle/>
          <a:p>
            <a:r>
              <a:rPr lang="en-US" sz="4800" dirty="0">
                <a:solidFill>
                  <a:srgbClr val="EB3C00"/>
                </a:solidFill>
                <a:latin typeface="Segoe UI Light" panose="020B0502040204020203" pitchFamily="34" charset="0"/>
                <a:cs typeface="Segoe UI Light" panose="020B0502040204020203" pitchFamily="34" charset="0"/>
              </a:rPr>
              <a:t>Office PnP-PowerShell Commands : Where ?</a:t>
            </a:r>
          </a:p>
        </p:txBody>
      </p:sp>
      <p:pic>
        <p:nvPicPr>
          <p:cNvPr id="5" name="Picture 4"/>
          <p:cNvPicPr>
            <a:picLocks noChangeAspect="1"/>
          </p:cNvPicPr>
          <p:nvPr/>
        </p:nvPicPr>
        <p:blipFill>
          <a:blip r:embed="rId4"/>
          <a:stretch>
            <a:fillRect/>
          </a:stretch>
        </p:blipFill>
        <p:spPr>
          <a:xfrm>
            <a:off x="650780" y="2559159"/>
            <a:ext cx="5603209" cy="3680539"/>
          </a:xfrm>
          <a:prstGeom prst="rect">
            <a:avLst/>
          </a:prstGeom>
          <a:ln>
            <a:solidFill>
              <a:schemeClr val="bg2"/>
            </a:solidFill>
          </a:ln>
        </p:spPr>
      </p:pic>
      <p:pic>
        <p:nvPicPr>
          <p:cNvPr id="6" name="Picture 5"/>
          <p:cNvPicPr>
            <a:picLocks noChangeAspect="1"/>
          </p:cNvPicPr>
          <p:nvPr/>
        </p:nvPicPr>
        <p:blipFill>
          <a:blip r:embed="rId5"/>
          <a:stretch>
            <a:fillRect/>
          </a:stretch>
        </p:blipFill>
        <p:spPr>
          <a:xfrm>
            <a:off x="6514906" y="1909455"/>
            <a:ext cx="4974042" cy="3893000"/>
          </a:xfrm>
          <a:prstGeom prst="rect">
            <a:avLst/>
          </a:prstGeom>
        </p:spPr>
      </p:pic>
      <p:sp>
        <p:nvSpPr>
          <p:cNvPr id="7" name="Rectangle 6"/>
          <p:cNvSpPr/>
          <p:nvPr/>
        </p:nvSpPr>
        <p:spPr>
          <a:xfrm>
            <a:off x="852116" y="1462652"/>
            <a:ext cx="4810674" cy="646163"/>
          </a:xfrm>
          <a:prstGeom prst="rect">
            <a:avLst/>
          </a:prstGeom>
        </p:spPr>
        <p:txBody>
          <a:bodyPr wrap="square">
            <a:spAutoFit/>
          </a:bodyPr>
          <a:lstStyle/>
          <a:p>
            <a:r>
              <a:rPr lang="en-US" sz="1799" dirty="0">
                <a:hlinkClick r:id="rId6"/>
              </a:rPr>
              <a:t>https://github.com/OfficeDev/PnP-PowerShell</a:t>
            </a:r>
            <a:endParaRPr lang="en-US" sz="1799" dirty="0"/>
          </a:p>
          <a:p>
            <a:endParaRPr lang="en-US" sz="1799" dirty="0"/>
          </a:p>
        </p:txBody>
      </p:sp>
    </p:spTree>
    <p:extLst>
      <p:ext uri="{BB962C8B-B14F-4D97-AF65-F5344CB8AC3E}">
        <p14:creationId xmlns:p14="http://schemas.microsoft.com/office/powerpoint/2010/main" val="35136500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Wallpaper 226 Wallpaper"/>
          <p:cNvPicPr>
            <a:picLocks noChangeAspect="1" noChangeArrowheads="1"/>
          </p:cNvPicPr>
          <p:nvPr/>
        </p:nvPicPr>
        <p:blipFill>
          <a:blip r:embed="rId2">
            <a:duotone>
              <a:prstClr val="black"/>
              <a:schemeClr val="tx2">
                <a:tint val="45000"/>
                <a:satMod val="400000"/>
              </a:schemeClr>
            </a:duotone>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 4"/>
          <p:cNvPicPr>
            <a:picLocks noChangeAspect="1"/>
          </p:cNvPicPr>
          <p:nvPr/>
        </p:nvPicPr>
        <p:blipFill rotWithShape="1">
          <a:blip r:embed="rId4"/>
          <a:srcRect l="27209" t="24351" r="18138" b="9435"/>
          <a:stretch/>
        </p:blipFill>
        <p:spPr>
          <a:xfrm>
            <a:off x="2372305" y="1829634"/>
            <a:ext cx="4803885" cy="3747089"/>
          </a:xfrm>
          <a:prstGeom prst="rect">
            <a:avLst/>
          </a:prstGeom>
          <a:ln>
            <a:noFill/>
          </a:ln>
          <a:effectLst>
            <a:outerShdw blurRad="292100" dist="139700" dir="2700000" algn="tl" rotWithShape="0">
              <a:srgbClr val="333333">
                <a:alpha val="65000"/>
              </a:srgbClr>
            </a:outerShdw>
          </a:effectLst>
        </p:spPr>
      </p:pic>
      <p:pic>
        <p:nvPicPr>
          <p:cNvPr id="5" name="Image 6"/>
          <p:cNvPicPr>
            <a:picLocks noChangeAspect="1"/>
          </p:cNvPicPr>
          <p:nvPr/>
        </p:nvPicPr>
        <p:blipFill>
          <a:blip r:embed="rId5"/>
          <a:stretch>
            <a:fillRect/>
          </a:stretch>
        </p:blipFill>
        <p:spPr>
          <a:xfrm>
            <a:off x="236155" y="1569569"/>
            <a:ext cx="4772244" cy="4848074"/>
          </a:xfrm>
          <a:prstGeom prst="rect">
            <a:avLst/>
          </a:prstGeom>
          <a:ln>
            <a:noFill/>
          </a:ln>
          <a:effectLst>
            <a:outerShdw blurRad="292100" dist="139700" dir="2700000" algn="tl" rotWithShape="0">
              <a:srgbClr val="333333">
                <a:alpha val="65000"/>
              </a:srgbClr>
            </a:outerShdw>
          </a:effectLst>
        </p:spPr>
      </p:pic>
      <p:pic>
        <p:nvPicPr>
          <p:cNvPr id="6" name="Image 7"/>
          <p:cNvPicPr>
            <a:picLocks noChangeAspect="1"/>
          </p:cNvPicPr>
          <p:nvPr/>
        </p:nvPicPr>
        <p:blipFill>
          <a:blip r:embed="rId6"/>
          <a:stretch>
            <a:fillRect/>
          </a:stretch>
        </p:blipFill>
        <p:spPr>
          <a:xfrm>
            <a:off x="1653885" y="1544665"/>
            <a:ext cx="4687102" cy="4897883"/>
          </a:xfrm>
          <a:prstGeom prst="rect">
            <a:avLst/>
          </a:prstGeom>
          <a:ln>
            <a:noFill/>
          </a:ln>
          <a:effectLst>
            <a:outerShdw blurRad="292100" dist="139700" dir="2700000" algn="tl" rotWithShape="0">
              <a:srgbClr val="333333">
                <a:alpha val="65000"/>
              </a:srgbClr>
            </a:outerShdw>
          </a:effectLst>
        </p:spPr>
      </p:pic>
      <p:pic>
        <p:nvPicPr>
          <p:cNvPr id="7" name="Image 8"/>
          <p:cNvPicPr>
            <a:picLocks noChangeAspect="1"/>
          </p:cNvPicPr>
          <p:nvPr/>
        </p:nvPicPr>
        <p:blipFill>
          <a:blip r:embed="rId7"/>
          <a:stretch>
            <a:fillRect/>
          </a:stretch>
        </p:blipFill>
        <p:spPr>
          <a:xfrm>
            <a:off x="3631457" y="1541722"/>
            <a:ext cx="5128367" cy="4882205"/>
          </a:xfrm>
          <a:prstGeom prst="rect">
            <a:avLst/>
          </a:prstGeom>
          <a:ln>
            <a:noFill/>
          </a:ln>
          <a:effectLst>
            <a:outerShdw blurRad="292100" dist="139700" dir="2700000" algn="tl" rotWithShape="0">
              <a:srgbClr val="333333">
                <a:alpha val="65000"/>
              </a:srgbClr>
            </a:outerShdw>
          </a:effectLst>
        </p:spPr>
      </p:pic>
      <p:pic>
        <p:nvPicPr>
          <p:cNvPr id="8" name="Image 10"/>
          <p:cNvPicPr>
            <a:picLocks noChangeAspect="1"/>
          </p:cNvPicPr>
          <p:nvPr/>
        </p:nvPicPr>
        <p:blipFill>
          <a:blip r:embed="rId8"/>
          <a:stretch>
            <a:fillRect/>
          </a:stretch>
        </p:blipFill>
        <p:spPr>
          <a:xfrm>
            <a:off x="5310344" y="1600310"/>
            <a:ext cx="4348020" cy="4765023"/>
          </a:xfrm>
          <a:prstGeom prst="rect">
            <a:avLst/>
          </a:prstGeom>
        </p:spPr>
      </p:pic>
      <p:pic>
        <p:nvPicPr>
          <p:cNvPr id="9" name="Image 9"/>
          <p:cNvPicPr>
            <a:picLocks noChangeAspect="1"/>
          </p:cNvPicPr>
          <p:nvPr/>
        </p:nvPicPr>
        <p:blipFill>
          <a:blip r:embed="rId9"/>
          <a:stretch>
            <a:fillRect/>
          </a:stretch>
        </p:blipFill>
        <p:spPr>
          <a:xfrm>
            <a:off x="6772618" y="1541721"/>
            <a:ext cx="5224741" cy="4894472"/>
          </a:xfrm>
          <a:prstGeom prst="rect">
            <a:avLst/>
          </a:prstGeom>
          <a:ln>
            <a:noFill/>
          </a:ln>
          <a:effectLst>
            <a:outerShdw blurRad="292100" dist="139700" dir="2700000" algn="tl" rotWithShape="0">
              <a:srgbClr val="333333">
                <a:alpha val="65000"/>
              </a:srgbClr>
            </a:outerShdw>
          </a:effectLst>
        </p:spPr>
      </p:pic>
      <p:sp>
        <p:nvSpPr>
          <p:cNvPr id="10" name="Title 2"/>
          <p:cNvSpPr>
            <a:spLocks noGrp="1"/>
          </p:cNvSpPr>
          <p:nvPr/>
        </p:nvSpPr>
        <p:spPr>
          <a:xfrm>
            <a:off x="565045" y="217975"/>
            <a:ext cx="10676203" cy="747702"/>
          </a:xfrm>
          <a:prstGeom prst="rect">
            <a:avLst/>
          </a:prstGeom>
        </p:spPr>
        <p:txBody>
          <a:bodyPr vert="horz" wrap="square" lIns="0" tIns="0" rIns="0" bIns="0" rtlCol="0" anchor="t">
            <a:noAutofit/>
          </a:bodyPr>
          <a:lstStyle>
            <a:lvl1pPr algn="l" defTabSz="914363" rtl="0" eaLnBrk="1" latinLnBrk="0" hangingPunct="1">
              <a:lnSpc>
                <a:spcPct val="90000"/>
              </a:lnSpc>
              <a:spcBef>
                <a:spcPct val="0"/>
              </a:spcBef>
              <a:buNone/>
              <a:defRPr lang="en-US" sz="5400" b="0" kern="1200" cap="none" spc="-100" baseline="0">
                <a:ln w="3175">
                  <a:noFill/>
                </a:ln>
                <a:solidFill>
                  <a:srgbClr val="00539F"/>
                </a:solidFill>
                <a:effectLst/>
                <a:latin typeface="+mj-lt"/>
                <a:ea typeface="+mn-ea"/>
                <a:cs typeface="Arial" charset="0"/>
              </a:defRPr>
            </a:lvl1pPr>
          </a:lstStyle>
          <a:p>
            <a:r>
              <a:rPr lang="en-US" dirty="0">
                <a:solidFill>
                  <a:srgbClr val="EB3C00"/>
                </a:solidFill>
              </a:rPr>
              <a:t>PnP-PowerShell commands : what?</a:t>
            </a:r>
          </a:p>
        </p:txBody>
      </p:sp>
    </p:spTree>
    <p:extLst>
      <p:ext uri="{BB962C8B-B14F-4D97-AF65-F5344CB8AC3E}">
        <p14:creationId xmlns:p14="http://schemas.microsoft.com/office/powerpoint/2010/main" val="156585404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6"/>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8"/>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BE" dirty="0" err="1"/>
              <a:t>Demo</a:t>
            </a:r>
            <a:r>
              <a:rPr lang="fr-BE"/>
              <a:t> </a:t>
            </a:r>
            <a:endParaRPr lang="fr-BE" dirty="0"/>
          </a:p>
        </p:txBody>
      </p:sp>
      <p:sp>
        <p:nvSpPr>
          <p:cNvPr id="5" name="Espace réservé du texte 4"/>
          <p:cNvSpPr>
            <a:spLocks noGrp="1"/>
          </p:cNvSpPr>
          <p:nvPr>
            <p:ph type="body" sz="quarter" idx="12"/>
          </p:nvPr>
        </p:nvSpPr>
        <p:spPr>
          <a:xfrm>
            <a:off x="409045" y="4280424"/>
            <a:ext cx="11149013" cy="498598"/>
          </a:xfrm>
        </p:spPr>
        <p:txBody>
          <a:bodyPr/>
          <a:lstStyle/>
          <a:p>
            <a:r>
              <a:rPr lang="en-US" dirty="0"/>
              <a:t>Office Dev PnP – PowerShell Commands</a:t>
            </a:r>
          </a:p>
          <a:p>
            <a:endParaRPr lang="en-US" dirty="0"/>
          </a:p>
        </p:txBody>
      </p:sp>
    </p:spTree>
    <p:extLst>
      <p:ext uri="{BB962C8B-B14F-4D97-AF65-F5344CB8AC3E}">
        <p14:creationId xmlns:p14="http://schemas.microsoft.com/office/powerpoint/2010/main" val="326352135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DevOps</a:t>
            </a:r>
            <a:r>
              <a:rPr lang="en-US" dirty="0"/>
              <a:t> with PowerShell in Office 365</a:t>
            </a:r>
          </a:p>
        </p:txBody>
      </p:sp>
    </p:spTree>
    <p:extLst>
      <p:ext uri="{BB962C8B-B14F-4D97-AF65-F5344CB8AC3E}">
        <p14:creationId xmlns:p14="http://schemas.microsoft.com/office/powerpoint/2010/main" val="107027839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First… What is </a:t>
            </a:r>
            <a:r>
              <a:rPr lang="en-US" dirty="0" err="1"/>
              <a:t>DevOps</a:t>
            </a:r>
            <a:r>
              <a:rPr lang="en-US" dirty="0"/>
              <a:t> ?</a:t>
            </a:r>
          </a:p>
        </p:txBody>
      </p:sp>
      <p:sp>
        <p:nvSpPr>
          <p:cNvPr id="3" name="Text Placeholder 2"/>
          <p:cNvSpPr>
            <a:spLocks noGrp="1"/>
          </p:cNvSpPr>
          <p:nvPr>
            <p:ph type="body" sz="quarter" idx="10"/>
          </p:nvPr>
        </p:nvSpPr>
        <p:spPr>
          <a:xfrm>
            <a:off x="519112" y="1447799"/>
            <a:ext cx="11149013" cy="2991588"/>
          </a:xfrm>
        </p:spPr>
        <p:txBody>
          <a:bodyPr/>
          <a:lstStyle/>
          <a:p>
            <a:r>
              <a:rPr lang="en-US" dirty="0" err="1"/>
              <a:t>DevOps</a:t>
            </a:r>
            <a:r>
              <a:rPr lang="en-US" dirty="0"/>
              <a:t> (a clipped compound of “development” and “operations”) is a software development method that stresses communication, collaboration, integration, automation and measurement of cooperation between software developers and other information-technology (IT) professionals.</a:t>
            </a:r>
          </a:p>
        </p:txBody>
      </p:sp>
    </p:spTree>
    <p:extLst>
      <p:ext uri="{BB962C8B-B14F-4D97-AF65-F5344CB8AC3E}">
        <p14:creationId xmlns:p14="http://schemas.microsoft.com/office/powerpoint/2010/main" val="237641948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it means to me…</a:t>
            </a:r>
          </a:p>
        </p:txBody>
      </p:sp>
      <p:sp>
        <p:nvSpPr>
          <p:cNvPr id="3" name="Text Placeholder 2"/>
          <p:cNvSpPr>
            <a:spLocks noGrp="1"/>
          </p:cNvSpPr>
          <p:nvPr>
            <p:ph type="body" sz="quarter" idx="10"/>
          </p:nvPr>
        </p:nvSpPr>
        <p:spPr>
          <a:xfrm>
            <a:off x="519112" y="1447799"/>
            <a:ext cx="11149013" cy="2825389"/>
          </a:xfrm>
        </p:spPr>
        <p:txBody>
          <a:bodyPr/>
          <a:lstStyle/>
          <a:p>
            <a:r>
              <a:rPr lang="en-US" dirty="0"/>
              <a:t>Automate everything you can (developers can help!)</a:t>
            </a:r>
          </a:p>
          <a:p>
            <a:r>
              <a:rPr lang="en-US" dirty="0"/>
              <a:t>Ensure that every configuration can be replicated anywhere at any time</a:t>
            </a:r>
          </a:p>
          <a:p>
            <a:r>
              <a:rPr lang="en-US" dirty="0"/>
              <a:t>Gain a maximum of control over your deployments</a:t>
            </a:r>
          </a:p>
          <a:p>
            <a:r>
              <a:rPr lang="en-US" dirty="0"/>
              <a:t>Are you scared of your users ?</a:t>
            </a:r>
          </a:p>
        </p:txBody>
      </p:sp>
    </p:spTree>
    <p:extLst>
      <p:ext uri="{BB962C8B-B14F-4D97-AF65-F5344CB8AC3E}">
        <p14:creationId xmlns:p14="http://schemas.microsoft.com/office/powerpoint/2010/main" val="63963693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p1.pichost.me/i/20/143504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12188826" cy="6877793"/>
          </a:xfrm>
          <a:prstGeom prst="rect">
            <a:avLst/>
          </a:prstGeom>
          <a:noFill/>
          <a:extLst>
            <a:ext uri="{909E8E84-426E-40DD-AFC4-6F175D3DCCD1}">
              <a14:hiddenFill xmlns:a14="http://schemas.microsoft.com/office/drawing/2010/main">
                <a:solidFill>
                  <a:srgbClr val="FFFFFF"/>
                </a:solidFill>
              </a14:hiddenFill>
            </a:ext>
          </a:extLst>
        </p:spPr>
      </p:pic>
      <p:sp>
        <p:nvSpPr>
          <p:cNvPr id="8" name="Title 16"/>
          <p:cNvSpPr txBox="1">
            <a:spLocks/>
          </p:cNvSpPr>
          <p:nvPr/>
        </p:nvSpPr>
        <p:spPr>
          <a:xfrm>
            <a:off x="-1" y="4630725"/>
            <a:ext cx="7811312" cy="1400784"/>
          </a:xfrm>
          <a:prstGeom prst="rect">
            <a:avLst/>
          </a:prstGeom>
          <a:solidFill>
            <a:schemeClr val="bg1">
              <a:lumMod val="95000"/>
              <a:alpha val="90000"/>
            </a:schemeClr>
          </a:solidFill>
          <a:ln>
            <a:noFill/>
          </a:ln>
        </p:spPr>
        <p:txBody>
          <a:bodyPr vert="horz" wrap="square" lIns="182832" tIns="137124" rIns="183552" bIns="45708" rtlCol="0" anchor="ctr" anchorCtr="0">
            <a:noAutofit/>
          </a:bodyPr>
          <a:lstStyle>
            <a:lvl1pPr algn="l" defTabSz="914363" rtl="0" eaLnBrk="1" latinLnBrk="0" hangingPunct="1">
              <a:lnSpc>
                <a:spcPct val="90000"/>
              </a:lnSpc>
              <a:spcBef>
                <a:spcPct val="0"/>
              </a:spcBef>
              <a:buNone/>
              <a:defRPr lang="en-US" sz="5400" b="0" kern="1200" cap="none" spc="-100" baseline="0" dirty="0" smtClean="0">
                <a:ln w="3175">
                  <a:noFill/>
                </a:ln>
                <a:solidFill>
                  <a:srgbClr val="00539F"/>
                </a:solidFill>
                <a:effectLst/>
                <a:latin typeface="+mj-lt"/>
                <a:ea typeface="+mn-ea"/>
                <a:cs typeface="Arial" charset="0"/>
              </a:defRPr>
            </a:lvl1pPr>
          </a:lstStyle>
          <a:p>
            <a:r>
              <a:rPr lang="en-US" sz="2800" dirty="0">
                <a:solidFill>
                  <a:srgbClr val="333333"/>
                </a:solidFill>
              </a:rPr>
              <a:t>Find this session and all others here:</a:t>
            </a:r>
            <a:br>
              <a:rPr lang="en-US" sz="3600" dirty="0">
                <a:solidFill>
                  <a:srgbClr val="333333"/>
                </a:solidFill>
              </a:rPr>
            </a:br>
            <a:r>
              <a:rPr lang="en-US" sz="4800" dirty="0">
                <a:hlinkClick r:id="rId3"/>
              </a:rPr>
              <a:t>https://docs.com/gokanozcifci</a:t>
            </a:r>
            <a:endParaRPr lang="en-US" sz="4800" dirty="0">
              <a:solidFill>
                <a:srgbClr val="333333"/>
              </a:solidFill>
            </a:endParaRPr>
          </a:p>
        </p:txBody>
      </p:sp>
      <p:pic>
        <p:nvPicPr>
          <p:cNvPr id="4" name="Picture 15"/>
          <p:cNvPicPr>
            <a:picLocks noChangeAspect="1"/>
          </p:cNvPicPr>
          <p:nvPr/>
        </p:nvPicPr>
        <p:blipFill>
          <a:blip r:embed="rId4">
            <a:biLevel thresh="25000"/>
            <a:extLst>
              <a:ext uri="{28A0092B-C50C-407E-A947-70E740481C1C}">
                <a14:useLocalDpi xmlns:a14="http://schemas.microsoft.com/office/drawing/2010/main" val="0"/>
              </a:ext>
            </a:extLst>
          </a:blip>
          <a:stretch>
            <a:fillRect/>
          </a:stretch>
        </p:blipFill>
        <p:spPr>
          <a:xfrm>
            <a:off x="9586015" y="5533749"/>
            <a:ext cx="2239923" cy="995521"/>
          </a:xfrm>
          <a:prstGeom prst="rect">
            <a:avLst/>
          </a:prstGeom>
        </p:spPr>
      </p:pic>
    </p:spTree>
    <p:extLst>
      <p:ext uri="{BB962C8B-B14F-4D97-AF65-F5344CB8AC3E}">
        <p14:creationId xmlns:p14="http://schemas.microsoft.com/office/powerpoint/2010/main" val="110996533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 the Office 365 world, it means…</a:t>
            </a:r>
          </a:p>
        </p:txBody>
      </p:sp>
      <p:sp>
        <p:nvSpPr>
          <p:cNvPr id="3" name="Text Placeholder 2"/>
          <p:cNvSpPr>
            <a:spLocks noGrp="1"/>
          </p:cNvSpPr>
          <p:nvPr>
            <p:ph type="body" sz="quarter" idx="10"/>
          </p:nvPr>
        </p:nvSpPr>
        <p:spPr>
          <a:xfrm>
            <a:off x="519112" y="1447799"/>
            <a:ext cx="11149013" cy="4653582"/>
          </a:xfrm>
        </p:spPr>
        <p:txBody>
          <a:bodyPr/>
          <a:lstStyle/>
          <a:p>
            <a:r>
              <a:rPr lang="en-US" dirty="0"/>
              <a:t>Every artifact that is created needs to be scripted or automatically provisioned</a:t>
            </a:r>
          </a:p>
          <a:p>
            <a:pPr lvl="1"/>
            <a:r>
              <a:rPr lang="en-US" dirty="0"/>
              <a:t>Users</a:t>
            </a:r>
          </a:p>
          <a:p>
            <a:pPr lvl="1"/>
            <a:r>
              <a:rPr lang="en-US" dirty="0"/>
              <a:t>Mailboxes</a:t>
            </a:r>
          </a:p>
          <a:p>
            <a:pPr lvl="1"/>
            <a:r>
              <a:rPr lang="en-US" dirty="0"/>
              <a:t>SharePoint</a:t>
            </a:r>
          </a:p>
          <a:p>
            <a:pPr lvl="2"/>
            <a:r>
              <a:rPr lang="en-US" dirty="0"/>
              <a:t>Sites</a:t>
            </a:r>
          </a:p>
          <a:p>
            <a:pPr lvl="2"/>
            <a:r>
              <a:rPr lang="en-US" dirty="0"/>
              <a:t>Columns</a:t>
            </a:r>
          </a:p>
          <a:p>
            <a:pPr lvl="2"/>
            <a:r>
              <a:rPr lang="en-US" dirty="0"/>
              <a:t>Content Types</a:t>
            </a:r>
          </a:p>
          <a:p>
            <a:pPr lvl="2"/>
            <a:r>
              <a:rPr lang="en-US" dirty="0"/>
              <a:t>Lists</a:t>
            </a:r>
          </a:p>
          <a:p>
            <a:pPr lvl="2"/>
            <a:r>
              <a:rPr lang="en-US" dirty="0"/>
              <a:t>…</a:t>
            </a:r>
          </a:p>
          <a:p>
            <a:pPr lvl="1"/>
            <a:r>
              <a:rPr lang="en-US" dirty="0"/>
              <a:t>…</a:t>
            </a:r>
          </a:p>
        </p:txBody>
      </p:sp>
    </p:spTree>
    <p:extLst>
      <p:ext uri="{BB962C8B-B14F-4D97-AF65-F5344CB8AC3E}">
        <p14:creationId xmlns:p14="http://schemas.microsoft.com/office/powerpoint/2010/main" val="292208833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3687E0"/>
        </a:solidFill>
        <a:effectLst/>
      </p:bgPr>
    </p:bg>
    <p:spTree>
      <p:nvGrpSpPr>
        <p:cNvPr id="1" name=""/>
        <p:cNvGrpSpPr/>
        <p:nvPr/>
      </p:nvGrpSpPr>
      <p:grpSpPr>
        <a:xfrm>
          <a:off x="0" y="0"/>
          <a:ext cx="0" cy="0"/>
          <a:chOff x="0" y="0"/>
          <a:chExt cx="0" cy="0"/>
        </a:xfrm>
      </p:grpSpPr>
      <p:sp>
        <p:nvSpPr>
          <p:cNvPr id="5" name="Rectangle 4"/>
          <p:cNvSpPr/>
          <p:nvPr/>
        </p:nvSpPr>
        <p:spPr bwMode="auto">
          <a:xfrm>
            <a:off x="0" y="2033080"/>
            <a:ext cx="12188825" cy="114786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15"/>
          <p:cNvPicPr>
            <a:picLocks noChangeAspect="1"/>
          </p:cNvPicPr>
          <p:nvPr/>
        </p:nvPicPr>
        <p:blipFill>
          <a:blip r:embed="rId2">
            <a:biLevel thresh="25000"/>
            <a:extLst>
              <a:ext uri="{28A0092B-C50C-407E-A947-70E740481C1C}">
                <a14:useLocalDpi xmlns:a14="http://schemas.microsoft.com/office/drawing/2010/main" val="0"/>
              </a:ext>
            </a:extLst>
          </a:blip>
          <a:stretch>
            <a:fillRect/>
          </a:stretch>
        </p:blipFill>
        <p:spPr>
          <a:xfrm>
            <a:off x="115269" y="2041128"/>
            <a:ext cx="2461189" cy="1093861"/>
          </a:xfrm>
          <a:prstGeom prst="rect">
            <a:avLst/>
          </a:prstGeom>
        </p:spPr>
      </p:pic>
      <p:sp>
        <p:nvSpPr>
          <p:cNvPr id="9" name="TextBox 5"/>
          <p:cNvSpPr txBox="1"/>
          <p:nvPr/>
        </p:nvSpPr>
        <p:spPr>
          <a:xfrm>
            <a:off x="6850667" y="2007008"/>
            <a:ext cx="4431021" cy="1200008"/>
          </a:xfrm>
          <a:prstGeom prst="rect">
            <a:avLst/>
          </a:prstGeom>
          <a:noFill/>
        </p:spPr>
        <p:txBody>
          <a:bodyPr wrap="none" rtlCol="0">
            <a:spAutoFit/>
          </a:bodyPr>
          <a:lstStyle/>
          <a:p>
            <a:r>
              <a:rPr lang="en-US" sz="7198" noProof="0" dirty="0">
                <a:solidFill>
                  <a:schemeClr val="bg1"/>
                </a:solidFill>
                <a:latin typeface="Segoe UI Light" panose="020B0502040204020203" pitchFamily="34" charset="0"/>
                <a:cs typeface="Segoe UI Light" panose="020B0502040204020203" pitchFamily="34" charset="0"/>
              </a:rPr>
              <a:t>Questions?</a:t>
            </a:r>
          </a:p>
        </p:txBody>
      </p:sp>
      <p:pic>
        <p:nvPicPr>
          <p:cNvPr id="10" name="Picture 2"/>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094412" y="4182894"/>
            <a:ext cx="1235587" cy="1185310"/>
          </a:xfrm>
          <a:prstGeom prst="rect">
            <a:avLst/>
          </a:prstGeom>
        </p:spPr>
      </p:pic>
      <p:sp>
        <p:nvSpPr>
          <p:cNvPr id="11" name="ZoneTexte 10"/>
          <p:cNvSpPr txBox="1"/>
          <p:nvPr/>
        </p:nvSpPr>
        <p:spPr>
          <a:xfrm>
            <a:off x="7568119" y="4182894"/>
            <a:ext cx="4192769" cy="553998"/>
          </a:xfrm>
          <a:prstGeom prst="rect">
            <a:avLst/>
          </a:prstGeom>
          <a:noFill/>
        </p:spPr>
        <p:txBody>
          <a:bodyPr wrap="square" lIns="0" tIns="0" rIns="0" bIns="0" rtlCol="0">
            <a:spAutoFit/>
          </a:bodyPr>
          <a:lstStyle/>
          <a:p>
            <a:r>
              <a:rPr lang="en-US" spc="-70" dirty="0">
                <a:solidFill>
                  <a:schemeClr val="bg1"/>
                </a:solidFill>
                <a:latin typeface="+mj-lt"/>
              </a:rPr>
              <a:t>gilles.Pommier@smartview.fr</a:t>
            </a:r>
          </a:p>
          <a:p>
            <a:r>
              <a:rPr lang="en-US" spc="-70" dirty="0">
                <a:solidFill>
                  <a:schemeClr val="bg1"/>
                </a:solidFill>
                <a:latin typeface="+mj-lt"/>
              </a:rPr>
              <a:t>gokan@neoxy.be </a:t>
            </a:r>
          </a:p>
        </p:txBody>
      </p:sp>
      <p:sp>
        <p:nvSpPr>
          <p:cNvPr id="12" name="ZoneTexte 11"/>
          <p:cNvSpPr txBox="1"/>
          <p:nvPr/>
        </p:nvSpPr>
        <p:spPr>
          <a:xfrm>
            <a:off x="7568119" y="4775549"/>
            <a:ext cx="4338537" cy="338554"/>
          </a:xfrm>
          <a:prstGeom prst="rect">
            <a:avLst/>
          </a:prstGeom>
          <a:noFill/>
        </p:spPr>
        <p:txBody>
          <a:bodyPr wrap="square" lIns="0" tIns="0" rIns="0" bIns="0" rtlCol="0">
            <a:spAutoFit/>
          </a:bodyPr>
          <a:lstStyle/>
          <a:p>
            <a:r>
              <a:rPr lang="en-US" sz="1100" spc="-70" dirty="0">
                <a:solidFill>
                  <a:schemeClr val="bg1"/>
                </a:solidFill>
                <a:latin typeface="+mj-lt"/>
              </a:rPr>
              <a:t>© 2015 Neoxy SPRL-S, tous droits réservés</a:t>
            </a:r>
          </a:p>
          <a:p>
            <a:r>
              <a:rPr lang="fr-FR" sz="1100" spc="-70" dirty="0">
                <a:solidFill>
                  <a:schemeClr val="bg1"/>
                </a:solidFill>
                <a:latin typeface="+mj-lt"/>
              </a:rPr>
              <a:t>Toute reproduction interdite sans l'autorisation de l'auteur.</a:t>
            </a:r>
            <a:endParaRPr lang="en-US" sz="1100" spc="-70" dirty="0">
              <a:solidFill>
                <a:schemeClr val="bg1"/>
              </a:solidFill>
              <a:latin typeface="+mj-lt"/>
            </a:endParaRPr>
          </a:p>
        </p:txBody>
      </p:sp>
      <p:sp>
        <p:nvSpPr>
          <p:cNvPr id="8" name="Oval 16"/>
          <p:cNvSpPr/>
          <p:nvPr/>
        </p:nvSpPr>
        <p:spPr bwMode="auto">
          <a:xfrm>
            <a:off x="10202421" y="-383422"/>
            <a:ext cx="1828800" cy="1828800"/>
          </a:xfrm>
          <a:prstGeom prst="ellipse">
            <a:avLst/>
          </a:prstGeom>
          <a:noFill/>
          <a:ln w="28575" cap="flat" cmpd="sng" algn="ctr">
            <a:solidFill>
              <a:srgbClr val="FFFFFF">
                <a:alpha val="10000"/>
              </a:srgbClr>
            </a:solidFill>
            <a:prstDash val="solid"/>
            <a:headEnd type="none" w="med" len="med"/>
            <a:tailEnd type="none" w="med" len="med"/>
          </a:ln>
          <a:effectLst/>
        </p:spPr>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Oval 17"/>
          <p:cNvSpPr/>
          <p:nvPr/>
        </p:nvSpPr>
        <p:spPr bwMode="auto">
          <a:xfrm>
            <a:off x="9616963" y="1075694"/>
            <a:ext cx="1170916" cy="1170916"/>
          </a:xfrm>
          <a:prstGeom prst="ellipse">
            <a:avLst/>
          </a:prstGeom>
          <a:noFill/>
          <a:ln w="57150" cap="flat" cmpd="sng" algn="ctr">
            <a:solidFill>
              <a:srgbClr val="FFFFFF">
                <a:alpha val="5000"/>
              </a:srgbClr>
            </a:solidFill>
            <a:prstDash val="solid"/>
            <a:headEnd type="none" w="med" len="med"/>
            <a:tailEnd type="none" w="med" len="med"/>
          </a:ln>
          <a:effectLst/>
        </p:spPr>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Oval 18"/>
          <p:cNvSpPr/>
          <p:nvPr/>
        </p:nvSpPr>
        <p:spPr bwMode="auto">
          <a:xfrm>
            <a:off x="9616963" y="-383422"/>
            <a:ext cx="875010" cy="875010"/>
          </a:xfrm>
          <a:prstGeom prst="ellipse">
            <a:avLst/>
          </a:prstGeom>
          <a:noFill/>
          <a:ln w="57150" cap="flat" cmpd="sng" algn="ctr">
            <a:solidFill>
              <a:srgbClr val="FFFFFF">
                <a:alpha val="5000"/>
              </a:srgbClr>
            </a:solidFill>
            <a:prstDash val="solid"/>
            <a:headEnd type="none" w="med" len="med"/>
            <a:tailEnd type="none" w="med" len="med"/>
          </a:ln>
          <a:effectLst/>
        </p:spPr>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Oval 19"/>
          <p:cNvSpPr/>
          <p:nvPr/>
        </p:nvSpPr>
        <p:spPr bwMode="auto">
          <a:xfrm>
            <a:off x="8573550" y="1200178"/>
            <a:ext cx="665432" cy="665432"/>
          </a:xfrm>
          <a:prstGeom prst="ellipse">
            <a:avLst/>
          </a:prstGeom>
          <a:noFill/>
          <a:ln w="28575" cap="flat" cmpd="sng" algn="ctr">
            <a:solidFill>
              <a:srgbClr val="FFFFFF">
                <a:alpha val="5000"/>
              </a:srgbClr>
            </a:solidFill>
            <a:prstDash val="solid"/>
            <a:headEnd type="none" w="med" len="med"/>
            <a:tailEnd type="none" w="med" len="med"/>
          </a:ln>
          <a:effectLst/>
        </p:spPr>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Oval 20"/>
          <p:cNvSpPr/>
          <p:nvPr/>
        </p:nvSpPr>
        <p:spPr bwMode="auto">
          <a:xfrm>
            <a:off x="9490215" y="5499901"/>
            <a:ext cx="1170916" cy="1170916"/>
          </a:xfrm>
          <a:prstGeom prst="ellipse">
            <a:avLst/>
          </a:prstGeom>
          <a:noFill/>
          <a:ln w="76200" cap="flat" cmpd="sng" algn="ctr">
            <a:solidFill>
              <a:srgbClr val="FFFFFF">
                <a:alpha val="5000"/>
              </a:srgbClr>
            </a:solidFill>
            <a:prstDash val="solid"/>
            <a:headEnd type="none" w="med" len="med"/>
            <a:tailEnd type="none" w="med" len="med"/>
          </a:ln>
          <a:effectLst/>
        </p:spPr>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 name="Oval 21"/>
          <p:cNvSpPr/>
          <p:nvPr/>
        </p:nvSpPr>
        <p:spPr bwMode="auto">
          <a:xfrm>
            <a:off x="10755517" y="4827762"/>
            <a:ext cx="773912" cy="773912"/>
          </a:xfrm>
          <a:prstGeom prst="ellipse">
            <a:avLst/>
          </a:prstGeom>
          <a:noFill/>
          <a:ln w="19050" cap="flat" cmpd="sng" algn="ctr">
            <a:solidFill>
              <a:srgbClr val="FFFFFF">
                <a:alpha val="5000"/>
              </a:srgbClr>
            </a:solidFill>
            <a:prstDash val="solid"/>
            <a:headEnd type="none" w="med" len="med"/>
            <a:tailEnd type="none" w="med" len="med"/>
          </a:ln>
          <a:effectLst/>
        </p:spPr>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Oval 22"/>
          <p:cNvSpPr/>
          <p:nvPr/>
        </p:nvSpPr>
        <p:spPr bwMode="auto">
          <a:xfrm>
            <a:off x="11444176" y="5356636"/>
            <a:ext cx="316712" cy="316712"/>
          </a:xfrm>
          <a:prstGeom prst="ellipse">
            <a:avLst/>
          </a:prstGeom>
          <a:noFill/>
          <a:ln w="19050" cap="flat" cmpd="sng" algn="ctr">
            <a:solidFill>
              <a:srgbClr val="FFFFFF">
                <a:alpha val="20000"/>
              </a:srgbClr>
            </a:solidFill>
            <a:prstDash val="solid"/>
            <a:headEnd type="none" w="med" len="med"/>
            <a:tailEnd type="none" w="med" len="med"/>
          </a:ln>
          <a:effectLst/>
        </p:spPr>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Oval 23"/>
          <p:cNvSpPr/>
          <p:nvPr/>
        </p:nvSpPr>
        <p:spPr bwMode="auto">
          <a:xfrm>
            <a:off x="10850578" y="6085359"/>
            <a:ext cx="2361286" cy="2361286"/>
          </a:xfrm>
          <a:prstGeom prst="ellipse">
            <a:avLst/>
          </a:prstGeom>
          <a:noFill/>
          <a:ln w="57150" cap="flat" cmpd="sng" algn="ctr">
            <a:solidFill>
              <a:srgbClr val="FFFFFF">
                <a:alpha val="10000"/>
              </a:srgbClr>
            </a:solidFill>
            <a:prstDash val="solid"/>
            <a:headEnd type="none" w="med" len="med"/>
            <a:tailEnd type="none" w="med" len="med"/>
          </a:ln>
          <a:effectLst/>
        </p:spPr>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Oval 24"/>
          <p:cNvSpPr/>
          <p:nvPr/>
        </p:nvSpPr>
        <p:spPr bwMode="auto">
          <a:xfrm>
            <a:off x="1503468" y="1115602"/>
            <a:ext cx="1255574" cy="1255574"/>
          </a:xfrm>
          <a:prstGeom prst="ellipse">
            <a:avLst/>
          </a:prstGeom>
          <a:noFill/>
          <a:ln w="57150" cap="flat" cmpd="sng" algn="ctr">
            <a:solidFill>
              <a:srgbClr val="FFFFFF">
                <a:alpha val="5000"/>
              </a:srgbClr>
            </a:solidFill>
            <a:prstDash val="solid"/>
            <a:headEnd type="none" w="med" len="med"/>
            <a:tailEnd type="none" w="med" len="med"/>
          </a:ln>
          <a:effectLst/>
        </p:spPr>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Oval 25"/>
          <p:cNvSpPr/>
          <p:nvPr/>
        </p:nvSpPr>
        <p:spPr bwMode="auto">
          <a:xfrm>
            <a:off x="2687963" y="512952"/>
            <a:ext cx="513190" cy="513190"/>
          </a:xfrm>
          <a:prstGeom prst="ellipse">
            <a:avLst/>
          </a:prstGeom>
          <a:noFill/>
          <a:ln w="19050" cap="flat" cmpd="sng" algn="ctr">
            <a:solidFill>
              <a:srgbClr val="FFFFFF">
                <a:alpha val="20000"/>
              </a:srgbClr>
            </a:solidFill>
            <a:prstDash val="solid"/>
            <a:headEnd type="none" w="med" len="med"/>
            <a:tailEnd type="none" w="med" len="med"/>
          </a:ln>
          <a:effectLst/>
        </p:spPr>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 name="Oval 26"/>
          <p:cNvSpPr/>
          <p:nvPr/>
        </p:nvSpPr>
        <p:spPr bwMode="auto">
          <a:xfrm>
            <a:off x="12104309" y="1011536"/>
            <a:ext cx="244474" cy="244474"/>
          </a:xfrm>
          <a:prstGeom prst="ellipse">
            <a:avLst/>
          </a:prstGeom>
          <a:noFill/>
          <a:ln w="19050" cap="flat" cmpd="sng" algn="ctr">
            <a:solidFill>
              <a:srgbClr val="FFFFFF">
                <a:alpha val="10000"/>
              </a:srgbClr>
            </a:solidFill>
            <a:prstDash val="solid"/>
            <a:headEnd type="none" w="med" len="med"/>
            <a:tailEnd type="none" w="med" len="med"/>
          </a:ln>
          <a:effectLst/>
        </p:spPr>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Oval 27"/>
          <p:cNvSpPr/>
          <p:nvPr/>
        </p:nvSpPr>
        <p:spPr bwMode="auto">
          <a:xfrm>
            <a:off x="11156211" y="1879032"/>
            <a:ext cx="875010" cy="875010"/>
          </a:xfrm>
          <a:prstGeom prst="ellipse">
            <a:avLst/>
          </a:prstGeom>
          <a:noFill/>
          <a:ln w="9525" cap="flat" cmpd="sng" algn="ctr">
            <a:solidFill>
              <a:srgbClr val="FFFFFF">
                <a:alpha val="20000"/>
              </a:srgbClr>
            </a:solidFill>
            <a:prstDash val="solid"/>
            <a:headEnd type="none" w="med" len="med"/>
            <a:tailEnd type="none" w="med" len="med"/>
          </a:ln>
          <a:effectLst/>
        </p:spPr>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Oval 28"/>
          <p:cNvSpPr/>
          <p:nvPr/>
        </p:nvSpPr>
        <p:spPr bwMode="auto">
          <a:xfrm>
            <a:off x="4973451" y="5410281"/>
            <a:ext cx="603404" cy="603404"/>
          </a:xfrm>
          <a:prstGeom prst="ellipse">
            <a:avLst/>
          </a:prstGeom>
          <a:noFill/>
          <a:ln w="38100" cap="flat" cmpd="sng" algn="ctr">
            <a:solidFill>
              <a:srgbClr val="FFFFFF">
                <a:alpha val="5000"/>
              </a:srgbClr>
            </a:solidFill>
            <a:prstDash val="solid"/>
            <a:headEnd type="none" w="med" len="med"/>
            <a:tailEnd type="none" w="med" len="med"/>
          </a:ln>
          <a:effectLst/>
        </p:spPr>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 name="Oval 29"/>
          <p:cNvSpPr/>
          <p:nvPr/>
        </p:nvSpPr>
        <p:spPr bwMode="auto">
          <a:xfrm>
            <a:off x="5629432" y="4681875"/>
            <a:ext cx="1030108" cy="1030108"/>
          </a:xfrm>
          <a:prstGeom prst="ellipse">
            <a:avLst/>
          </a:prstGeom>
          <a:noFill/>
          <a:ln w="57150" cap="flat" cmpd="sng" algn="ctr">
            <a:solidFill>
              <a:srgbClr val="FFFFFF">
                <a:alpha val="5000"/>
              </a:srgbClr>
            </a:solidFill>
            <a:prstDash val="solid"/>
            <a:headEnd type="none" w="med" len="med"/>
            <a:tailEnd type="none" w="med" len="med"/>
          </a:ln>
          <a:effectLst/>
        </p:spPr>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6" name="Picture 3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02238" y="2096549"/>
            <a:ext cx="1902616" cy="98301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00799914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3687E0"/>
        </a:solidFill>
        <a:effectLst/>
      </p:bgPr>
    </p:bg>
    <p:spTree>
      <p:nvGrpSpPr>
        <p:cNvPr id="1" name=""/>
        <p:cNvGrpSpPr/>
        <p:nvPr/>
      </p:nvGrpSpPr>
      <p:grpSpPr>
        <a:xfrm>
          <a:off x="0" y="0"/>
          <a:ext cx="0" cy="0"/>
          <a:chOff x="0" y="0"/>
          <a:chExt cx="0" cy="0"/>
        </a:xfrm>
      </p:grpSpPr>
      <p:sp>
        <p:nvSpPr>
          <p:cNvPr id="5" name="Rectangle 4"/>
          <p:cNvSpPr/>
          <p:nvPr/>
        </p:nvSpPr>
        <p:spPr bwMode="auto">
          <a:xfrm>
            <a:off x="0" y="2033080"/>
            <a:ext cx="12188825" cy="114786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7" name="ZoneTexte 6"/>
          <p:cNvSpPr txBox="1"/>
          <p:nvPr/>
        </p:nvSpPr>
        <p:spPr>
          <a:xfrm>
            <a:off x="7568119" y="4182894"/>
            <a:ext cx="3726393" cy="553998"/>
          </a:xfrm>
          <a:prstGeom prst="rect">
            <a:avLst/>
          </a:prstGeom>
          <a:noFill/>
        </p:spPr>
        <p:txBody>
          <a:bodyPr wrap="square" lIns="0" tIns="0" rIns="0" bIns="0" rtlCol="0">
            <a:spAutoFit/>
          </a:bodyPr>
          <a:lstStyle/>
          <a:p>
            <a:r>
              <a:rPr lang="en-US" spc="-70" dirty="0">
                <a:solidFill>
                  <a:schemeClr val="bg1"/>
                </a:solidFill>
                <a:latin typeface="+mj-lt"/>
              </a:rPr>
              <a:t>gilles.Pommier@smartview.fr</a:t>
            </a:r>
          </a:p>
          <a:p>
            <a:r>
              <a:rPr lang="en-US" spc="-70" dirty="0">
                <a:solidFill>
                  <a:schemeClr val="bg1"/>
                </a:solidFill>
                <a:latin typeface="+mj-lt"/>
              </a:rPr>
              <a:t>gokan@neoxy.be </a:t>
            </a:r>
          </a:p>
        </p:txBody>
      </p:sp>
      <p:sp>
        <p:nvSpPr>
          <p:cNvPr id="8" name="ZoneTexte 7"/>
          <p:cNvSpPr txBox="1"/>
          <p:nvPr/>
        </p:nvSpPr>
        <p:spPr>
          <a:xfrm>
            <a:off x="7568119" y="4775549"/>
            <a:ext cx="4338537" cy="338554"/>
          </a:xfrm>
          <a:prstGeom prst="rect">
            <a:avLst/>
          </a:prstGeom>
          <a:noFill/>
        </p:spPr>
        <p:txBody>
          <a:bodyPr wrap="square" lIns="0" tIns="0" rIns="0" bIns="0" rtlCol="0">
            <a:spAutoFit/>
          </a:bodyPr>
          <a:lstStyle/>
          <a:p>
            <a:r>
              <a:rPr lang="en-US" sz="1100" spc="-70" dirty="0">
                <a:solidFill>
                  <a:schemeClr val="bg1"/>
                </a:solidFill>
                <a:latin typeface="+mj-lt"/>
              </a:rPr>
              <a:t>© 2015 Neoxy SPRL-S, tous droits réservés</a:t>
            </a:r>
          </a:p>
          <a:p>
            <a:r>
              <a:rPr lang="fr-FR" sz="1100" spc="-70" dirty="0">
                <a:solidFill>
                  <a:schemeClr val="bg1"/>
                </a:solidFill>
                <a:latin typeface="+mj-lt"/>
              </a:rPr>
              <a:t>Toute reproduction interdite sans l'autorisation de l'auteur.</a:t>
            </a:r>
            <a:endParaRPr lang="en-US" sz="1100" spc="-70" dirty="0">
              <a:solidFill>
                <a:schemeClr val="bg1"/>
              </a:solidFill>
              <a:latin typeface="+mj-lt"/>
            </a:endParaRPr>
          </a:p>
        </p:txBody>
      </p:sp>
      <p:sp>
        <p:nvSpPr>
          <p:cNvPr id="9" name="TextBox 5"/>
          <p:cNvSpPr txBox="1"/>
          <p:nvPr/>
        </p:nvSpPr>
        <p:spPr>
          <a:xfrm>
            <a:off x="6837843" y="2039652"/>
            <a:ext cx="4456669" cy="1200008"/>
          </a:xfrm>
          <a:prstGeom prst="rect">
            <a:avLst/>
          </a:prstGeom>
          <a:noFill/>
        </p:spPr>
        <p:txBody>
          <a:bodyPr wrap="none" rtlCol="0">
            <a:spAutoFit/>
          </a:bodyPr>
          <a:lstStyle/>
          <a:p>
            <a:r>
              <a:rPr lang="en-US" sz="7198" noProof="0" dirty="0">
                <a:solidFill>
                  <a:schemeClr val="bg1"/>
                </a:solidFill>
                <a:latin typeface="Segoe UI Light" panose="020B0502040204020203" pitchFamily="34" charset="0"/>
                <a:cs typeface="Segoe UI Light" panose="020B0502040204020203" pitchFamily="34" charset="0"/>
              </a:rPr>
              <a:t>Thank you!</a:t>
            </a:r>
          </a:p>
        </p:txBody>
      </p:sp>
      <p:pic>
        <p:nvPicPr>
          <p:cNvPr id="10" name="Picture 2"/>
          <p:cNvPicPr>
            <a:picLocks noChangeAspect="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094412" y="4182894"/>
            <a:ext cx="1235587" cy="1185310"/>
          </a:xfrm>
          <a:prstGeom prst="rect">
            <a:avLst/>
          </a:prstGeom>
        </p:spPr>
      </p:pic>
      <p:sp>
        <p:nvSpPr>
          <p:cNvPr id="11" name="Oval 16"/>
          <p:cNvSpPr/>
          <p:nvPr/>
        </p:nvSpPr>
        <p:spPr bwMode="auto">
          <a:xfrm>
            <a:off x="10202421" y="-383422"/>
            <a:ext cx="1828800" cy="1828800"/>
          </a:xfrm>
          <a:prstGeom prst="ellipse">
            <a:avLst/>
          </a:prstGeom>
          <a:noFill/>
          <a:ln w="28575" cap="flat" cmpd="sng" algn="ctr">
            <a:solidFill>
              <a:srgbClr val="FFFFFF">
                <a:alpha val="10000"/>
              </a:srgbClr>
            </a:solidFill>
            <a:prstDash val="solid"/>
            <a:headEnd type="none" w="med" len="med"/>
            <a:tailEnd type="none" w="med" len="med"/>
          </a:ln>
          <a:effectLst/>
        </p:spPr>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Oval 17"/>
          <p:cNvSpPr/>
          <p:nvPr/>
        </p:nvSpPr>
        <p:spPr bwMode="auto">
          <a:xfrm>
            <a:off x="9616963" y="1075694"/>
            <a:ext cx="1170916" cy="1170916"/>
          </a:xfrm>
          <a:prstGeom prst="ellipse">
            <a:avLst/>
          </a:prstGeom>
          <a:noFill/>
          <a:ln w="57150" cap="flat" cmpd="sng" algn="ctr">
            <a:solidFill>
              <a:srgbClr val="FFFFFF">
                <a:alpha val="5000"/>
              </a:srgbClr>
            </a:solidFill>
            <a:prstDash val="solid"/>
            <a:headEnd type="none" w="med" len="med"/>
            <a:tailEnd type="none" w="med" len="med"/>
          </a:ln>
          <a:effectLst/>
        </p:spPr>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Oval 18"/>
          <p:cNvSpPr/>
          <p:nvPr/>
        </p:nvSpPr>
        <p:spPr bwMode="auto">
          <a:xfrm>
            <a:off x="9616963" y="-383422"/>
            <a:ext cx="875010" cy="875010"/>
          </a:xfrm>
          <a:prstGeom prst="ellipse">
            <a:avLst/>
          </a:prstGeom>
          <a:noFill/>
          <a:ln w="57150" cap="flat" cmpd="sng" algn="ctr">
            <a:solidFill>
              <a:srgbClr val="FFFFFF">
                <a:alpha val="5000"/>
              </a:srgbClr>
            </a:solidFill>
            <a:prstDash val="solid"/>
            <a:headEnd type="none" w="med" len="med"/>
            <a:tailEnd type="none" w="med" len="med"/>
          </a:ln>
          <a:effectLst/>
        </p:spPr>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Oval 19"/>
          <p:cNvSpPr/>
          <p:nvPr/>
        </p:nvSpPr>
        <p:spPr bwMode="auto">
          <a:xfrm>
            <a:off x="8573550" y="1200178"/>
            <a:ext cx="665432" cy="665432"/>
          </a:xfrm>
          <a:prstGeom prst="ellipse">
            <a:avLst/>
          </a:prstGeom>
          <a:noFill/>
          <a:ln w="28575" cap="flat" cmpd="sng" algn="ctr">
            <a:solidFill>
              <a:srgbClr val="FFFFFF">
                <a:alpha val="5000"/>
              </a:srgbClr>
            </a:solidFill>
            <a:prstDash val="solid"/>
            <a:headEnd type="none" w="med" len="med"/>
            <a:tailEnd type="none" w="med" len="med"/>
          </a:ln>
          <a:effectLst/>
        </p:spPr>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Oval 20"/>
          <p:cNvSpPr/>
          <p:nvPr/>
        </p:nvSpPr>
        <p:spPr bwMode="auto">
          <a:xfrm>
            <a:off x="9490215" y="5499901"/>
            <a:ext cx="1170916" cy="1170916"/>
          </a:xfrm>
          <a:prstGeom prst="ellipse">
            <a:avLst/>
          </a:prstGeom>
          <a:noFill/>
          <a:ln w="76200" cap="flat" cmpd="sng" algn="ctr">
            <a:solidFill>
              <a:srgbClr val="FFFFFF">
                <a:alpha val="5000"/>
              </a:srgbClr>
            </a:solidFill>
            <a:prstDash val="solid"/>
            <a:headEnd type="none" w="med" len="med"/>
            <a:tailEnd type="none" w="med" len="med"/>
          </a:ln>
          <a:effectLst/>
        </p:spPr>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Oval 21"/>
          <p:cNvSpPr/>
          <p:nvPr/>
        </p:nvSpPr>
        <p:spPr bwMode="auto">
          <a:xfrm>
            <a:off x="10755517" y="4827762"/>
            <a:ext cx="773912" cy="773912"/>
          </a:xfrm>
          <a:prstGeom prst="ellipse">
            <a:avLst/>
          </a:prstGeom>
          <a:noFill/>
          <a:ln w="19050" cap="flat" cmpd="sng" algn="ctr">
            <a:solidFill>
              <a:srgbClr val="FFFFFF">
                <a:alpha val="5000"/>
              </a:srgbClr>
            </a:solidFill>
            <a:prstDash val="solid"/>
            <a:headEnd type="none" w="med" len="med"/>
            <a:tailEnd type="none" w="med" len="med"/>
          </a:ln>
          <a:effectLst/>
        </p:spPr>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 name="Oval 22"/>
          <p:cNvSpPr/>
          <p:nvPr/>
        </p:nvSpPr>
        <p:spPr bwMode="auto">
          <a:xfrm>
            <a:off x="11444176" y="5356636"/>
            <a:ext cx="316712" cy="316712"/>
          </a:xfrm>
          <a:prstGeom prst="ellipse">
            <a:avLst/>
          </a:prstGeom>
          <a:noFill/>
          <a:ln w="19050" cap="flat" cmpd="sng" algn="ctr">
            <a:solidFill>
              <a:srgbClr val="FFFFFF">
                <a:alpha val="20000"/>
              </a:srgbClr>
            </a:solidFill>
            <a:prstDash val="solid"/>
            <a:headEnd type="none" w="med" len="med"/>
            <a:tailEnd type="none" w="med" len="med"/>
          </a:ln>
          <a:effectLst/>
        </p:spPr>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Oval 23"/>
          <p:cNvSpPr/>
          <p:nvPr/>
        </p:nvSpPr>
        <p:spPr bwMode="auto">
          <a:xfrm>
            <a:off x="10850578" y="6085359"/>
            <a:ext cx="2361286" cy="2361286"/>
          </a:xfrm>
          <a:prstGeom prst="ellipse">
            <a:avLst/>
          </a:prstGeom>
          <a:noFill/>
          <a:ln w="57150" cap="flat" cmpd="sng" algn="ctr">
            <a:solidFill>
              <a:srgbClr val="FFFFFF">
                <a:alpha val="10000"/>
              </a:srgbClr>
            </a:solidFill>
            <a:prstDash val="solid"/>
            <a:headEnd type="none" w="med" len="med"/>
            <a:tailEnd type="none" w="med" len="med"/>
          </a:ln>
          <a:effectLst/>
        </p:spPr>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Oval 24"/>
          <p:cNvSpPr/>
          <p:nvPr/>
        </p:nvSpPr>
        <p:spPr bwMode="auto">
          <a:xfrm>
            <a:off x="1503468" y="1115602"/>
            <a:ext cx="1255574" cy="1255574"/>
          </a:xfrm>
          <a:prstGeom prst="ellipse">
            <a:avLst/>
          </a:prstGeom>
          <a:noFill/>
          <a:ln w="57150" cap="flat" cmpd="sng" algn="ctr">
            <a:solidFill>
              <a:srgbClr val="FFFFFF">
                <a:alpha val="5000"/>
              </a:srgbClr>
            </a:solidFill>
            <a:prstDash val="solid"/>
            <a:headEnd type="none" w="med" len="med"/>
            <a:tailEnd type="none" w="med" len="med"/>
          </a:ln>
          <a:effectLst/>
        </p:spPr>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Oval 25"/>
          <p:cNvSpPr/>
          <p:nvPr/>
        </p:nvSpPr>
        <p:spPr bwMode="auto">
          <a:xfrm>
            <a:off x="2687963" y="512952"/>
            <a:ext cx="513190" cy="513190"/>
          </a:xfrm>
          <a:prstGeom prst="ellipse">
            <a:avLst/>
          </a:prstGeom>
          <a:noFill/>
          <a:ln w="19050" cap="flat" cmpd="sng" algn="ctr">
            <a:solidFill>
              <a:srgbClr val="FFFFFF">
                <a:alpha val="20000"/>
              </a:srgbClr>
            </a:solidFill>
            <a:prstDash val="solid"/>
            <a:headEnd type="none" w="med" len="med"/>
            <a:tailEnd type="none" w="med" len="med"/>
          </a:ln>
          <a:effectLst/>
        </p:spPr>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Oval 26"/>
          <p:cNvSpPr/>
          <p:nvPr/>
        </p:nvSpPr>
        <p:spPr bwMode="auto">
          <a:xfrm>
            <a:off x="12104309" y="1011536"/>
            <a:ext cx="244474" cy="244474"/>
          </a:xfrm>
          <a:prstGeom prst="ellipse">
            <a:avLst/>
          </a:prstGeom>
          <a:noFill/>
          <a:ln w="19050" cap="flat" cmpd="sng" algn="ctr">
            <a:solidFill>
              <a:srgbClr val="FFFFFF">
                <a:alpha val="10000"/>
              </a:srgbClr>
            </a:solidFill>
            <a:prstDash val="solid"/>
            <a:headEnd type="none" w="med" len="med"/>
            <a:tailEnd type="none" w="med" len="med"/>
          </a:ln>
          <a:effectLst/>
        </p:spPr>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 name="Oval 27"/>
          <p:cNvSpPr/>
          <p:nvPr/>
        </p:nvSpPr>
        <p:spPr bwMode="auto">
          <a:xfrm>
            <a:off x="11156211" y="1879032"/>
            <a:ext cx="875010" cy="875010"/>
          </a:xfrm>
          <a:prstGeom prst="ellipse">
            <a:avLst/>
          </a:prstGeom>
          <a:noFill/>
          <a:ln w="9525" cap="flat" cmpd="sng" algn="ctr">
            <a:solidFill>
              <a:srgbClr val="FFFFFF">
                <a:alpha val="20000"/>
              </a:srgbClr>
            </a:solidFill>
            <a:prstDash val="solid"/>
            <a:headEnd type="none" w="med" len="med"/>
            <a:tailEnd type="none" w="med" len="med"/>
          </a:ln>
          <a:effectLst/>
        </p:spPr>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Oval 28"/>
          <p:cNvSpPr/>
          <p:nvPr/>
        </p:nvSpPr>
        <p:spPr bwMode="auto">
          <a:xfrm>
            <a:off x="4973451" y="5410281"/>
            <a:ext cx="603404" cy="603404"/>
          </a:xfrm>
          <a:prstGeom prst="ellipse">
            <a:avLst/>
          </a:prstGeom>
          <a:noFill/>
          <a:ln w="38100" cap="flat" cmpd="sng" algn="ctr">
            <a:solidFill>
              <a:srgbClr val="FFFFFF">
                <a:alpha val="5000"/>
              </a:srgbClr>
            </a:solidFill>
            <a:prstDash val="solid"/>
            <a:headEnd type="none" w="med" len="med"/>
            <a:tailEnd type="none" w="med" len="med"/>
          </a:ln>
          <a:effectLst/>
        </p:spPr>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Oval 29"/>
          <p:cNvSpPr/>
          <p:nvPr/>
        </p:nvSpPr>
        <p:spPr bwMode="auto">
          <a:xfrm>
            <a:off x="5629432" y="4681875"/>
            <a:ext cx="1030108" cy="1030108"/>
          </a:xfrm>
          <a:prstGeom prst="ellipse">
            <a:avLst/>
          </a:prstGeom>
          <a:noFill/>
          <a:ln w="57150" cap="flat" cmpd="sng" algn="ctr">
            <a:solidFill>
              <a:srgbClr val="FFFFFF">
                <a:alpha val="5000"/>
              </a:srgbClr>
            </a:solidFill>
            <a:prstDash val="solid"/>
            <a:headEnd type="none" w="med" len="med"/>
            <a:tailEnd type="none" w="med" len="med"/>
          </a:ln>
          <a:effectLst/>
        </p:spPr>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5" name="Picture 15"/>
          <p:cNvPicPr>
            <a:picLocks noChangeAspect="1"/>
          </p:cNvPicPr>
          <p:nvPr/>
        </p:nvPicPr>
        <p:blipFill>
          <a:blip r:embed="rId3">
            <a:biLevel thresh="25000"/>
            <a:extLst>
              <a:ext uri="{28A0092B-C50C-407E-A947-70E740481C1C}">
                <a14:useLocalDpi xmlns:a14="http://schemas.microsoft.com/office/drawing/2010/main" val="0"/>
              </a:ext>
            </a:extLst>
          </a:blip>
          <a:stretch>
            <a:fillRect/>
          </a:stretch>
        </p:blipFill>
        <p:spPr>
          <a:xfrm>
            <a:off x="115269" y="2041128"/>
            <a:ext cx="2461189" cy="1093861"/>
          </a:xfrm>
          <a:prstGeom prst="rect">
            <a:avLst/>
          </a:prstGeom>
        </p:spPr>
      </p:pic>
      <p:pic>
        <p:nvPicPr>
          <p:cNvPr id="26" name="Picture 3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02238" y="2096549"/>
            <a:ext cx="1902616" cy="98301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86294409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GB" dirty="0"/>
              <a:t>What about this session?</a:t>
            </a:r>
            <a:endParaRPr lang="fr-FR" dirty="0"/>
          </a:p>
        </p:txBody>
      </p:sp>
      <p:sp>
        <p:nvSpPr>
          <p:cNvPr id="3" name="Espace réservé du texte 2"/>
          <p:cNvSpPr>
            <a:spLocks noGrp="1"/>
          </p:cNvSpPr>
          <p:nvPr>
            <p:ph type="body" sz="quarter" idx="10"/>
          </p:nvPr>
        </p:nvSpPr>
        <p:spPr>
          <a:xfrm>
            <a:off x="519112" y="1447799"/>
            <a:ext cx="11149013" cy="3545586"/>
          </a:xfrm>
        </p:spPr>
        <p:txBody>
          <a:bodyPr/>
          <a:lstStyle/>
          <a:p>
            <a:r>
              <a:rPr lang="en-US" dirty="0"/>
              <a:t>Introduction to SharePoint Server.</a:t>
            </a:r>
          </a:p>
          <a:p>
            <a:r>
              <a:rPr lang="en-US" dirty="0"/>
              <a:t>Using PowerShell with SharePoint.</a:t>
            </a:r>
          </a:p>
          <a:p>
            <a:r>
              <a:rPr lang="nl-BE" dirty="0"/>
              <a:t>Tips </a:t>
            </a:r>
            <a:r>
              <a:rPr lang="nl-BE" dirty="0" err="1"/>
              <a:t>and</a:t>
            </a:r>
            <a:r>
              <a:rPr lang="nl-BE" dirty="0"/>
              <a:t> Tricks </a:t>
            </a:r>
            <a:r>
              <a:rPr lang="nl-BE" dirty="0" err="1"/>
              <a:t>for</a:t>
            </a:r>
            <a:r>
              <a:rPr lang="nl-BE" dirty="0"/>
              <a:t> “Powers Hell”</a:t>
            </a:r>
            <a:endParaRPr lang="en-US" dirty="0"/>
          </a:p>
          <a:p>
            <a:r>
              <a:rPr lang="en-US" dirty="0"/>
              <a:t>Managing Office 365 with PowerShell</a:t>
            </a:r>
          </a:p>
          <a:p>
            <a:r>
              <a:rPr lang="en-US" dirty="0" err="1"/>
              <a:t>OfficeDev</a:t>
            </a:r>
            <a:r>
              <a:rPr lang="en-US" dirty="0"/>
              <a:t>/PnP-PowerShell</a:t>
            </a:r>
          </a:p>
          <a:p>
            <a:r>
              <a:rPr lang="en-US" dirty="0"/>
              <a:t>DevOps with PowerShell in Office 365.</a:t>
            </a:r>
            <a:endParaRPr lang="nl-BE" dirty="0"/>
          </a:p>
        </p:txBody>
      </p:sp>
    </p:spTree>
    <p:extLst>
      <p:ext uri="{BB962C8B-B14F-4D97-AF65-F5344CB8AC3E}">
        <p14:creationId xmlns:p14="http://schemas.microsoft.com/office/powerpoint/2010/main" val="83826213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p:cNvPicPr>
            <a:picLocks noChangeAspect="1"/>
          </p:cNvPicPr>
          <p:nvPr/>
        </p:nvPicPr>
        <p:blipFill>
          <a:blip r:embed="rId2"/>
          <a:stretch>
            <a:fillRect/>
          </a:stretch>
        </p:blipFill>
        <p:spPr>
          <a:xfrm>
            <a:off x="0" y="893"/>
            <a:ext cx="12188825" cy="6856214"/>
          </a:xfrm>
          <a:prstGeom prst="rect">
            <a:avLst/>
          </a:prstGeom>
        </p:spPr>
      </p:pic>
      <p:sp>
        <p:nvSpPr>
          <p:cNvPr id="4" name="Titre 3"/>
          <p:cNvSpPr>
            <a:spLocks noGrp="1"/>
          </p:cNvSpPr>
          <p:nvPr>
            <p:ph type="title"/>
          </p:nvPr>
        </p:nvSpPr>
        <p:spPr>
          <a:xfrm>
            <a:off x="519905" y="724473"/>
            <a:ext cx="11149013" cy="1218795"/>
          </a:xfrm>
        </p:spPr>
        <p:txBody>
          <a:bodyPr/>
          <a:lstStyle/>
          <a:p>
            <a:r>
              <a:rPr lang="en-US" dirty="0"/>
              <a:t>Introduction</a:t>
            </a:r>
            <a:endParaRPr lang="fr-FR" dirty="0"/>
          </a:p>
        </p:txBody>
      </p:sp>
      <p:pic>
        <p:nvPicPr>
          <p:cNvPr id="5" name="Picture 15"/>
          <p:cNvPicPr>
            <a:picLocks noChangeAspect="1"/>
          </p:cNvPicPr>
          <p:nvPr/>
        </p:nvPicPr>
        <p:blipFill>
          <a:blip r:embed="rId3">
            <a:biLevel thresh="25000"/>
            <a:extLst>
              <a:ext uri="{28A0092B-C50C-407E-A947-70E740481C1C}">
                <a14:useLocalDpi xmlns:a14="http://schemas.microsoft.com/office/drawing/2010/main" val="0"/>
              </a:ext>
            </a:extLst>
          </a:blip>
          <a:stretch>
            <a:fillRect/>
          </a:stretch>
        </p:blipFill>
        <p:spPr>
          <a:xfrm>
            <a:off x="9586015" y="5533749"/>
            <a:ext cx="2239923" cy="995521"/>
          </a:xfrm>
          <a:prstGeom prst="rect">
            <a:avLst/>
          </a:prstGeom>
        </p:spPr>
      </p:pic>
      <p:sp>
        <p:nvSpPr>
          <p:cNvPr id="6" name="Text Placeholder 1"/>
          <p:cNvSpPr txBox="1">
            <a:spLocks/>
          </p:cNvSpPr>
          <p:nvPr/>
        </p:nvSpPr>
        <p:spPr>
          <a:xfrm>
            <a:off x="519904" y="1943268"/>
            <a:ext cx="11149013" cy="498598"/>
          </a:xfrm>
          <a:prstGeom prst="rect">
            <a:avLst/>
          </a:prstGeom>
        </p:spPr>
        <p:txBody>
          <a:bodyPr/>
          <a:lstStyle>
            <a:lvl1pPr marL="338328" marR="0" indent="-338328" algn="l" defTabSz="914363" rtl="0" eaLnBrk="1" fontAlgn="auto" latinLnBrk="0" hangingPunct="1">
              <a:lnSpc>
                <a:spcPct val="90000"/>
              </a:lnSpc>
              <a:spcBef>
                <a:spcPct val="20000"/>
              </a:spcBef>
              <a:spcAft>
                <a:spcPts val="0"/>
              </a:spcAft>
              <a:buClrTx/>
              <a:buSzPct val="80000"/>
              <a:buFont typeface="Arial" panose="020B0604020202020204" pitchFamily="34" charset="0"/>
              <a:buChar char="•"/>
              <a:tabLst/>
              <a:defRPr sz="3600" kern="1200" spc="-70" baseline="0">
                <a:solidFill>
                  <a:srgbClr val="333333"/>
                </a:solidFill>
                <a:latin typeface="+mj-lt"/>
                <a:ea typeface="+mn-ea"/>
                <a:cs typeface="+mn-cs"/>
              </a:defRPr>
            </a:lvl1pPr>
            <a:lvl2pPr marL="914400" marR="0" indent="-228600" algn="l" defTabSz="914363" rtl="0" eaLnBrk="1" fontAlgn="auto" latinLnBrk="0" hangingPunct="1">
              <a:lnSpc>
                <a:spcPct val="90000"/>
              </a:lnSpc>
              <a:spcBef>
                <a:spcPct val="20000"/>
              </a:spcBef>
              <a:spcAft>
                <a:spcPts val="0"/>
              </a:spcAft>
              <a:buClrTx/>
              <a:buSzPct val="90000"/>
              <a:buFont typeface="Arial" panose="020B0604020202020204" pitchFamily="34" charset="0"/>
              <a:buChar char="•"/>
              <a:tabLst/>
              <a:defRPr sz="2400" kern="1200" spc="0" baseline="0">
                <a:solidFill>
                  <a:srgbClr val="333333"/>
                </a:solidFill>
                <a:latin typeface="+mj-lt"/>
                <a:ea typeface="+mn-ea"/>
                <a:cs typeface="+mn-cs"/>
              </a:defRPr>
            </a:lvl2pPr>
            <a:lvl3pPr marL="1371600" marR="0" indent="-225425" algn="l" defTabSz="914363" rtl="0" eaLnBrk="1" fontAlgn="auto" latinLnBrk="0" hangingPunct="1">
              <a:lnSpc>
                <a:spcPct val="90000"/>
              </a:lnSpc>
              <a:spcBef>
                <a:spcPct val="20000"/>
              </a:spcBef>
              <a:spcAft>
                <a:spcPts val="0"/>
              </a:spcAft>
              <a:buClrTx/>
              <a:buSzPct val="90000"/>
              <a:buFont typeface="Arial" panose="020B0604020202020204" pitchFamily="34" charset="0"/>
              <a:buChar char="•"/>
              <a:tabLst>
                <a:tab pos="798513" algn="l"/>
              </a:tabLst>
              <a:defRPr sz="2400" kern="1200" spc="0" baseline="0">
                <a:solidFill>
                  <a:srgbClr val="333333"/>
                </a:solidFill>
                <a:latin typeface="+mj-lt"/>
                <a:ea typeface="+mn-ea"/>
                <a:cs typeface="+mn-cs"/>
              </a:defRPr>
            </a:lvl3pPr>
            <a:lvl4pPr marL="1828800" marR="0" indent="-231775" algn="l" defTabSz="914363" rtl="0" eaLnBrk="1" fontAlgn="auto" latinLnBrk="0" hangingPunct="1">
              <a:lnSpc>
                <a:spcPct val="90000"/>
              </a:lnSpc>
              <a:spcBef>
                <a:spcPct val="20000"/>
              </a:spcBef>
              <a:spcAft>
                <a:spcPts val="0"/>
              </a:spcAft>
              <a:buClrTx/>
              <a:buSzPct val="90000"/>
              <a:buFont typeface="Arial" panose="020B0604020202020204" pitchFamily="34" charset="0"/>
              <a:buChar char="•"/>
              <a:tabLst/>
              <a:defRPr sz="2000" kern="1200" spc="0" baseline="0">
                <a:solidFill>
                  <a:srgbClr val="333333"/>
                </a:solidFill>
                <a:latin typeface="+mj-lt"/>
                <a:ea typeface="+mn-ea"/>
                <a:cs typeface="+mn-cs"/>
              </a:defRPr>
            </a:lvl4pPr>
            <a:lvl5pPr marL="2286000" marR="0" indent="-225425" algn="l" defTabSz="914363" rtl="0" eaLnBrk="1" fontAlgn="auto" latinLnBrk="0" hangingPunct="1">
              <a:lnSpc>
                <a:spcPct val="90000"/>
              </a:lnSpc>
              <a:spcBef>
                <a:spcPct val="20000"/>
              </a:spcBef>
              <a:spcAft>
                <a:spcPts val="0"/>
              </a:spcAft>
              <a:buClrTx/>
              <a:buSzPct val="90000"/>
              <a:buFont typeface="Arial" panose="020B0604020202020204" pitchFamily="34" charset="0"/>
              <a:buChar char="•"/>
              <a:tabLst>
                <a:tab pos="1255713" algn="l"/>
              </a:tabLst>
              <a:defRPr sz="2000" kern="1200" spc="0" baseline="0">
                <a:solidFill>
                  <a:srgbClr val="333333"/>
                </a:solidFill>
                <a:latin typeface="+mj-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a:solidFill>
                  <a:schemeClr val="bg1"/>
                </a:solidFill>
              </a:rPr>
              <a:t>PowerShell for On-Premises</a:t>
            </a:r>
          </a:p>
        </p:txBody>
      </p:sp>
    </p:spTree>
    <p:extLst>
      <p:ext uri="{BB962C8B-B14F-4D97-AF65-F5344CB8AC3E}">
        <p14:creationId xmlns:p14="http://schemas.microsoft.com/office/powerpoint/2010/main" val="36621655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lstStyle/>
          <a:p>
            <a:r>
              <a:rPr lang="fr-FR" dirty="0"/>
              <a:t>Why PowerShell</a:t>
            </a:r>
          </a:p>
        </p:txBody>
      </p:sp>
      <p:sp>
        <p:nvSpPr>
          <p:cNvPr id="4" name="Espace réservé du texte 3"/>
          <p:cNvSpPr>
            <a:spLocks noGrp="1"/>
          </p:cNvSpPr>
          <p:nvPr>
            <p:ph type="body" sz="quarter" idx="10"/>
          </p:nvPr>
        </p:nvSpPr>
        <p:spPr>
          <a:xfrm>
            <a:off x="519112" y="1447799"/>
            <a:ext cx="11149013" cy="2936188"/>
          </a:xfrm>
        </p:spPr>
        <p:txBody>
          <a:bodyPr/>
          <a:lstStyle/>
          <a:p>
            <a:pPr>
              <a:buBlip>
                <a:blip r:embed="rId2"/>
              </a:buBlip>
            </a:pPr>
            <a:r>
              <a:rPr lang="fr-FR" dirty="0"/>
              <a:t>No </a:t>
            </a:r>
            <a:r>
              <a:rPr lang="en-US" dirty="0"/>
              <a:t>Compiling.</a:t>
            </a:r>
          </a:p>
          <a:p>
            <a:pPr>
              <a:buBlip>
                <a:blip r:embed="rId2"/>
              </a:buBlip>
            </a:pPr>
            <a:r>
              <a:rPr lang="fr-FR" dirty="0"/>
              <a:t>No Packaging.</a:t>
            </a:r>
          </a:p>
          <a:p>
            <a:pPr>
              <a:buBlip>
                <a:blip r:embed="rId2"/>
              </a:buBlip>
            </a:pPr>
            <a:r>
              <a:rPr lang="en-US" dirty="0"/>
              <a:t>No Visual Studio.</a:t>
            </a:r>
          </a:p>
          <a:p>
            <a:pPr>
              <a:buBlip>
                <a:blip r:embed="rId2"/>
              </a:buBlip>
            </a:pPr>
            <a:r>
              <a:rPr lang="en-US" dirty="0"/>
              <a:t>Not only for developers</a:t>
            </a:r>
            <a:r>
              <a:rPr lang="fr-FR" dirty="0"/>
              <a:t>.</a:t>
            </a:r>
          </a:p>
          <a:p>
            <a:endParaRPr lang="fr-FR" dirty="0"/>
          </a:p>
        </p:txBody>
      </p:sp>
      <p:pic>
        <p:nvPicPr>
          <p:cNvPr id="13" name="Picture 3"/>
          <p:cNvPicPr>
            <a:picLocks noChangeAspect="1"/>
          </p:cNvPicPr>
          <p:nvPr/>
        </p:nvPicPr>
        <p:blipFill rotWithShape="1">
          <a:blip r:embed="rId3"/>
          <a:srcRect l="82258" b="61291"/>
          <a:stretch/>
        </p:blipFill>
        <p:spPr>
          <a:xfrm>
            <a:off x="7400925" y="976497"/>
            <a:ext cx="4267200" cy="5236979"/>
          </a:xfrm>
          <a:prstGeom prst="rect">
            <a:avLst/>
          </a:prstGeom>
        </p:spPr>
      </p:pic>
    </p:spTree>
    <p:extLst>
      <p:ext uri="{BB962C8B-B14F-4D97-AF65-F5344CB8AC3E}">
        <p14:creationId xmlns:p14="http://schemas.microsoft.com/office/powerpoint/2010/main" val="328164563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POSH vs the SharePoint </a:t>
            </a:r>
            <a:r>
              <a:rPr lang="en-US" dirty="0" err="1"/>
              <a:t>Mgmt</a:t>
            </a:r>
            <a:r>
              <a:rPr lang="en-US" dirty="0"/>
              <a:t> Shells</a:t>
            </a:r>
            <a:br>
              <a:rPr lang="en-US" dirty="0"/>
            </a:br>
            <a:endParaRPr lang="fr-FR" dirty="0"/>
          </a:p>
        </p:txBody>
      </p:sp>
      <p:pic>
        <p:nvPicPr>
          <p:cNvPr id="6" name="Content Placeholder 4"/>
          <p:cNvPicPr>
            <a:picLocks noChangeAspect="1"/>
          </p:cNvPicPr>
          <p:nvPr/>
        </p:nvPicPr>
        <p:blipFill>
          <a:blip r:embed="rId2"/>
          <a:stretch>
            <a:fillRect/>
          </a:stretch>
        </p:blipFill>
        <p:spPr>
          <a:xfrm>
            <a:off x="6558053" y="3039071"/>
            <a:ext cx="5110071" cy="3340036"/>
          </a:xfrm>
          <a:prstGeom prst="rect">
            <a:avLst/>
          </a:prstGeom>
        </p:spPr>
      </p:pic>
      <p:pic>
        <p:nvPicPr>
          <p:cNvPr id="8" name="Image 7"/>
          <p:cNvPicPr>
            <a:picLocks noChangeAspect="1"/>
          </p:cNvPicPr>
          <p:nvPr/>
        </p:nvPicPr>
        <p:blipFill>
          <a:blip r:embed="rId3"/>
          <a:stretch>
            <a:fillRect/>
          </a:stretch>
        </p:blipFill>
        <p:spPr>
          <a:xfrm>
            <a:off x="509679" y="1174323"/>
            <a:ext cx="5698677" cy="3141003"/>
          </a:xfrm>
          <a:prstGeom prst="rect">
            <a:avLst/>
          </a:prstGeom>
        </p:spPr>
      </p:pic>
      <p:sp>
        <p:nvSpPr>
          <p:cNvPr id="4" name="Not Equal 3"/>
          <p:cNvSpPr/>
          <p:nvPr/>
        </p:nvSpPr>
        <p:spPr bwMode="auto">
          <a:xfrm>
            <a:off x="5678354" y="2744824"/>
            <a:ext cx="1409701" cy="1447800"/>
          </a:xfrm>
          <a:prstGeom prst="mathNotEqual">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000" dirty="0">
              <a:solidFill>
                <a:srgbClr val="FFFFFF"/>
              </a:solidFill>
              <a:effectLst>
                <a:outerShdw blurRad="38100" dist="38100" dir="2700000" algn="tl">
                  <a:srgbClr val="000000">
                    <a:alpha val="43137"/>
                  </a:srgbClr>
                </a:outerShdw>
              </a:effectLst>
              <a:latin typeface="Calibri" pitchFamily="34" charset="0"/>
            </a:endParaRPr>
          </a:p>
        </p:txBody>
      </p:sp>
    </p:spTree>
    <p:extLst>
      <p:ext uri="{BB962C8B-B14F-4D97-AF65-F5344CB8AC3E}">
        <p14:creationId xmlns:p14="http://schemas.microsoft.com/office/powerpoint/2010/main" val="350200413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theme/theme1.xml><?xml version="1.0" encoding="utf-8"?>
<a:theme xmlns:a="http://schemas.openxmlformats.org/drawingml/2006/main" name="5-30055_SharePoint Template 2012 - 16x9 - White Background">
  <a:themeElements>
    <a:clrScheme name="Custom 2">
      <a:dk1>
        <a:srgbClr val="333333"/>
      </a:dk1>
      <a:lt1>
        <a:srgbClr val="FFFFFF"/>
      </a:lt1>
      <a:dk2>
        <a:srgbClr val="91BCE3"/>
      </a:dk2>
      <a:lt2>
        <a:srgbClr val="393939"/>
      </a:lt2>
      <a:accent1>
        <a:srgbClr val="C8302D"/>
      </a:accent1>
      <a:accent2>
        <a:srgbClr val="FDCD15"/>
      </a:accent2>
      <a:accent3>
        <a:srgbClr val="1B61AE"/>
      </a:accent3>
      <a:accent4>
        <a:srgbClr val="548E37"/>
      </a:accent4>
      <a:accent5>
        <a:srgbClr val="E6E6E6"/>
      </a:accent5>
      <a:accent6>
        <a:srgbClr val="2E6CAF"/>
      </a:accent6>
      <a:hlink>
        <a:srgbClr val="2E6CAF"/>
      </a:hlink>
      <a:folHlink>
        <a:srgbClr val="2E6CA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SPSSTHLMTemplate.potx" id="{1935E174-DD09-4FD8-BCCB-5EF0236D94B1}" vid="{63A127E0-374A-497D-B362-CDFE0ACC33A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CCD7696F28A074AADEE70F001006348" ma:contentTypeVersion="2" ma:contentTypeDescription="Crée un document." ma:contentTypeScope="" ma:versionID="b28292031c6db3151e5f538a9698aaaa">
  <xsd:schema xmlns:xsd="http://www.w3.org/2001/XMLSchema" xmlns:xs="http://www.w3.org/2001/XMLSchema" xmlns:p="http://schemas.microsoft.com/office/2006/metadata/properties" xmlns:ns2="e6ff0fc7-7d89-4a82-94c3-30ff1ae990c6" targetNamespace="http://schemas.microsoft.com/office/2006/metadata/properties" ma:root="true" ma:fieldsID="353d086fb101530f898ea72465e4384a" ns2:_="">
    <xsd:import namespace="e6ff0fc7-7d89-4a82-94c3-30ff1ae990c6"/>
    <xsd:element name="properties">
      <xsd:complexType>
        <xsd:sequence>
          <xsd:element name="documentManagement">
            <xsd:complexType>
              <xsd:all>
                <xsd:element ref="ns2:SharedWithUsers" minOccurs="0"/>
                <xsd:element ref="ns2: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6ff0fc7-7d89-4a82-94c3-30ff1ae990c6" elementFormDefault="qualified">
    <xsd:import namespace="http://schemas.microsoft.com/office/2006/documentManagement/types"/>
    <xsd:import namespace="http://schemas.microsoft.com/office/infopath/2007/PartnerControls"/>
    <xsd:element name="SharedWithUsers" ma:index="8" nillable="true" ma:displayName="Partagé avec"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Partagé avec détails" ma:description=""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52F0993-937A-4F39-9E6E-67798083957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6ff0fc7-7d89-4a82-94c3-30ff1ae990c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C521726-F855-4E21-981C-7AED17A42AB4}">
  <ds:schemaRefs>
    <ds:schemaRef ds:uri="http://purl.org/dc/elements/1.1/"/>
    <ds:schemaRef ds:uri="http://schemas.microsoft.com/office/2006/metadata/properties"/>
    <ds:schemaRef ds:uri="e6ff0fc7-7d89-4a82-94c3-30ff1ae990c6"/>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www.w3.org/XML/1998/namespace"/>
    <ds:schemaRef ds:uri="http://purl.org/dc/dcmitype/"/>
  </ds:schemaRefs>
</ds:datastoreItem>
</file>

<file path=customXml/itemProps3.xml><?xml version="1.0" encoding="utf-8"?>
<ds:datastoreItem xmlns:ds="http://schemas.openxmlformats.org/officeDocument/2006/customXml" ds:itemID="{511B7A3C-C0D4-4597-8E5A-7342A0BBF28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0</TotalTime>
  <Words>1705</Words>
  <Application>Microsoft Office PowerPoint</Application>
  <PresentationFormat>Personnalisé</PresentationFormat>
  <Paragraphs>284</Paragraphs>
  <Slides>52</Slides>
  <Notes>4</Notes>
  <HiddenSlides>0</HiddenSlides>
  <MMClips>0</MMClips>
  <ScaleCrop>false</ScaleCrop>
  <HeadingPairs>
    <vt:vector size="6" baseType="variant">
      <vt:variant>
        <vt:lpstr>Polices utilisées</vt:lpstr>
      </vt:variant>
      <vt:variant>
        <vt:i4>9</vt:i4>
      </vt:variant>
      <vt:variant>
        <vt:lpstr>Thème</vt:lpstr>
      </vt:variant>
      <vt:variant>
        <vt:i4>1</vt:i4>
      </vt:variant>
      <vt:variant>
        <vt:lpstr>Titres des diapositives</vt:lpstr>
      </vt:variant>
      <vt:variant>
        <vt:i4>52</vt:i4>
      </vt:variant>
    </vt:vector>
  </HeadingPairs>
  <TitlesOfParts>
    <vt:vector size="62" baseType="lpstr">
      <vt:lpstr>Arial</vt:lpstr>
      <vt:lpstr>Calibri</vt:lpstr>
      <vt:lpstr>Consolas</vt:lpstr>
      <vt:lpstr>Cordia New</vt:lpstr>
      <vt:lpstr>Lucida Console</vt:lpstr>
      <vt:lpstr>Segoe UI</vt:lpstr>
      <vt:lpstr>Segoe UI Light</vt:lpstr>
      <vt:lpstr>Segoe UI Semilight</vt:lpstr>
      <vt:lpstr>Wingdings</vt:lpstr>
      <vt:lpstr>5-30055_SharePoint Template 2012 - 16x9 - White Background</vt:lpstr>
      <vt:lpstr>Présentation PowerPoint</vt:lpstr>
      <vt:lpstr>Hi. I’m Gokan.</vt:lpstr>
      <vt:lpstr>Hello I‘m Gilles</vt:lpstr>
      <vt:lpstr>Présentation PowerPoint</vt:lpstr>
      <vt:lpstr>Présentation PowerPoint</vt:lpstr>
      <vt:lpstr>What about this session?</vt:lpstr>
      <vt:lpstr>Introduction</vt:lpstr>
      <vt:lpstr>Why PowerShell</vt:lpstr>
      <vt:lpstr>POSH vs the SharePoint Mgmt Shells </vt:lpstr>
      <vt:lpstr>There is no one rule for all.</vt:lpstr>
      <vt:lpstr>PowerShell in SharePoint 2013</vt:lpstr>
      <vt:lpstr>PowerShell Command Builder</vt:lpstr>
      <vt:lpstr>PowerShell for On-Premises tricks</vt:lpstr>
      <vt:lpstr>Get # of clientconn on #SharePoint WFE</vt:lpstr>
      <vt:lpstr>Find lost application pool passwords</vt:lpstr>
      <vt:lpstr>Restore accidentally deleted sites</vt:lpstr>
      <vt:lpstr>How did that ever work?</vt:lpstr>
      <vt:lpstr>Sound after a long script..</vt:lpstr>
      <vt:lpstr>Cortana for PowerShell</vt:lpstr>
      <vt:lpstr>Find a new job, through PowerShell </vt:lpstr>
      <vt:lpstr>Office365</vt:lpstr>
      <vt:lpstr>Multiple solutions to manage Office 365</vt:lpstr>
      <vt:lpstr>Why Office 365 PowerShell ?</vt:lpstr>
      <vt:lpstr>What do you need ?</vt:lpstr>
      <vt:lpstr>Getting started</vt:lpstr>
      <vt:lpstr>Office 365 Services with PowerShell</vt:lpstr>
      <vt:lpstr>Demo 1a</vt:lpstr>
      <vt:lpstr>Présentation PowerPoint</vt:lpstr>
      <vt:lpstr>SharePoint Online vs. On Premises Cmdlets</vt:lpstr>
      <vt:lpstr>SharePoint Online vs. On Premises Cmdlets</vt:lpstr>
      <vt:lpstr>Demo 1b</vt:lpstr>
      <vt:lpstr>Présentation PowerPoint</vt:lpstr>
      <vt:lpstr>Click deployments</vt:lpstr>
      <vt:lpstr>Command line app</vt:lpstr>
      <vt:lpstr>PowerShell</vt:lpstr>
      <vt:lpstr>Office Dev PnP Cmdlets</vt:lpstr>
      <vt:lpstr>Old School PowerShell</vt:lpstr>
      <vt:lpstr>‘New School’ PowerShell </vt:lpstr>
      <vt:lpstr>Adding and setting a new theme to a site</vt:lpstr>
      <vt:lpstr>PowerShell and SharePoint : identify the target</vt:lpstr>
      <vt:lpstr>Rule #1 : organize your scripts </vt:lpstr>
      <vt:lpstr>Rule #2 - Think “SharePoint”</vt:lpstr>
      <vt:lpstr>Office PnP-PowerShell : unlock the power</vt:lpstr>
      <vt:lpstr>Office PnP-PowerShell Commands : Where ?</vt:lpstr>
      <vt:lpstr>Présentation PowerPoint</vt:lpstr>
      <vt:lpstr>Demo </vt:lpstr>
      <vt:lpstr>DevOps with PowerShell in Office 365</vt:lpstr>
      <vt:lpstr>First… What is DevOps ?</vt:lpstr>
      <vt:lpstr>What it means to me…</vt:lpstr>
      <vt:lpstr>In the Office 365 world, it means…</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Building your SharePoint On-Premises and Online Solutions with PowerShell and CSOM</dc:title>
  <dc:creator/>
  <cp:lastModifiedBy/>
  <cp:revision>3</cp:revision>
  <dcterms:created xsi:type="dcterms:W3CDTF">2015-02-16T12:40:18Z</dcterms:created>
  <dcterms:modified xsi:type="dcterms:W3CDTF">2016-05-03T17:42:57Z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0x0101005CCD7696F28A074AADEE70F001006348</vt:lpwstr>
  </property>
</Properties>
</file>